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301" r:id="rId17"/>
    <p:sldId id="302" r:id="rId18"/>
    <p:sldId id="303" r:id="rId19"/>
    <p:sldId id="304" r:id="rId20"/>
    <p:sldId id="305" r:id="rId21"/>
    <p:sldId id="306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9" r:id="rId53"/>
    <p:sldId id="300" r:id="rId5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6FCB4E-69E5-3172-470D-5DC5C3688119}" v="6" dt="2025-09-29T12:03:03.064"/>
    <p1510:client id="{2791001A-7243-FF17-1337-7A271ABDA1A4}" v="52" dt="2025-09-29T11:39:23.0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ğan OKATAN" userId="S::kaganokatan@beykent.edu.tr::ab3d5e83-1ef6-4860-af01-e237847000b1" providerId="AD" clId="Web-{156FCB4E-69E5-3172-470D-5DC5C3688119}"/>
    <pc:docChg chg="modSld">
      <pc:chgData name="Kağan OKATAN" userId="S::kaganokatan@beykent.edu.tr::ab3d5e83-1ef6-4860-af01-e237847000b1" providerId="AD" clId="Web-{156FCB4E-69E5-3172-470D-5DC5C3688119}" dt="2025-09-29T12:03:03.064" v="11" actId="1076"/>
      <pc:docMkLst>
        <pc:docMk/>
      </pc:docMkLst>
      <pc:sldChg chg="addSp delSp modSp mod setBg">
        <pc:chgData name="Kağan OKATAN" userId="S::kaganokatan@beykent.edu.tr::ab3d5e83-1ef6-4860-af01-e237847000b1" providerId="AD" clId="Web-{156FCB4E-69E5-3172-470D-5DC5C3688119}" dt="2025-09-29T12:03:03.064" v="11" actId="1076"/>
        <pc:sldMkLst>
          <pc:docMk/>
          <pc:sldMk cId="2216578030" sldId="306"/>
        </pc:sldMkLst>
        <pc:spChg chg="del mod">
          <ac:chgData name="Kağan OKATAN" userId="S::kaganokatan@beykent.edu.tr::ab3d5e83-1ef6-4860-af01-e237847000b1" providerId="AD" clId="Web-{156FCB4E-69E5-3172-470D-5DC5C3688119}" dt="2025-09-29T12:02:35.313" v="4"/>
          <ac:spMkLst>
            <pc:docMk/>
            <pc:sldMk cId="2216578030" sldId="306"/>
            <ac:spMk id="2" creationId="{00000000-0000-0000-0000-000000000000}"/>
          </ac:spMkLst>
        </pc:spChg>
        <pc:spChg chg="add del">
          <ac:chgData name="Kağan OKATAN" userId="S::kaganokatan@beykent.edu.tr::ab3d5e83-1ef6-4860-af01-e237847000b1" providerId="AD" clId="Web-{156FCB4E-69E5-3172-470D-5DC5C3688119}" dt="2025-09-29T12:02:35.297" v="2"/>
          <ac:spMkLst>
            <pc:docMk/>
            <pc:sldMk cId="2216578030" sldId="306"/>
            <ac:spMk id="10" creationId="{6E5591B6-91BF-BA41-90D6-E694D772A434}"/>
          </ac:spMkLst>
        </pc:spChg>
        <pc:spChg chg="add del">
          <ac:chgData name="Kağan OKATAN" userId="S::kaganokatan@beykent.edu.tr::ab3d5e83-1ef6-4860-af01-e237847000b1" providerId="AD" clId="Web-{156FCB4E-69E5-3172-470D-5DC5C3688119}" dt="2025-09-29T12:02:35.297" v="2"/>
          <ac:spMkLst>
            <pc:docMk/>
            <pc:sldMk cId="2216578030" sldId="306"/>
            <ac:spMk id="13" creationId="{92B0CFF1-78D7-4A83-A95E-71F9E3831622}"/>
          </ac:spMkLst>
        </pc:spChg>
        <pc:spChg chg="add del">
          <ac:chgData name="Kağan OKATAN" userId="S::kaganokatan@beykent.edu.tr::ab3d5e83-1ef6-4860-af01-e237847000b1" providerId="AD" clId="Web-{156FCB4E-69E5-3172-470D-5DC5C3688119}" dt="2025-09-29T12:02:53.454" v="9"/>
          <ac:spMkLst>
            <pc:docMk/>
            <pc:sldMk cId="2216578030" sldId="306"/>
            <ac:spMk id="19" creationId="{92B0CFF1-78D7-4A83-A95E-71F9E3831622}"/>
          </ac:spMkLst>
        </pc:spChg>
        <pc:spChg chg="add del">
          <ac:chgData name="Kağan OKATAN" userId="S::kaganokatan@beykent.edu.tr::ab3d5e83-1ef6-4860-af01-e237847000b1" providerId="AD" clId="Web-{156FCB4E-69E5-3172-470D-5DC5C3688119}" dt="2025-09-29T12:02:59.658" v="10"/>
          <ac:spMkLst>
            <pc:docMk/>
            <pc:sldMk cId="2216578030" sldId="306"/>
            <ac:spMk id="27" creationId="{3146DC84-3736-D54C-3020-59542E22CEF9}"/>
          </ac:spMkLst>
        </pc:spChg>
        <pc:spChg chg="add del">
          <ac:chgData name="Kağan OKATAN" userId="S::kaganokatan@beykent.edu.tr::ab3d5e83-1ef6-4860-af01-e237847000b1" providerId="AD" clId="Web-{156FCB4E-69E5-3172-470D-5DC5C3688119}" dt="2025-09-29T12:02:53.423" v="7"/>
          <ac:spMkLst>
            <pc:docMk/>
            <pc:sldMk cId="2216578030" sldId="306"/>
            <ac:spMk id="34" creationId="{35F60170-91B4-45F0-B88B-9C07AEC4642C}"/>
          </ac:spMkLst>
        </pc:spChg>
        <pc:spChg chg="add">
          <ac:chgData name="Kağan OKATAN" userId="S::kaganokatan@beykent.edu.tr::ab3d5e83-1ef6-4860-af01-e237847000b1" providerId="AD" clId="Web-{156FCB4E-69E5-3172-470D-5DC5C3688119}" dt="2025-09-29T12:02:53.454" v="9"/>
          <ac:spMkLst>
            <pc:docMk/>
            <pc:sldMk cId="2216578030" sldId="306"/>
            <ac:spMk id="40" creationId="{92B0CFF1-78D7-4A83-A95E-71F9E3831622}"/>
          </ac:spMkLst>
        </pc:spChg>
        <pc:picChg chg="add del">
          <ac:chgData name="Kağan OKATAN" userId="S::kaganokatan@beykent.edu.tr::ab3d5e83-1ef6-4860-af01-e237847000b1" providerId="AD" clId="Web-{156FCB4E-69E5-3172-470D-5DC5C3688119}" dt="2025-09-29T12:02:35.297" v="2"/>
          <ac:picMkLst>
            <pc:docMk/>
            <pc:sldMk cId="2216578030" sldId="306"/>
            <ac:picMk id="6" creationId="{00000000-0000-0000-0000-000000000000}"/>
          </ac:picMkLst>
        </pc:picChg>
        <pc:picChg chg="add del mod replId">
          <ac:chgData name="Kağan OKATAN" userId="S::kaganokatan@beykent.edu.tr::ab3d5e83-1ef6-4860-af01-e237847000b1" providerId="AD" clId="Web-{156FCB4E-69E5-3172-470D-5DC5C3688119}" dt="2025-09-29T12:02:53.454" v="9"/>
          <ac:picMkLst>
            <pc:docMk/>
            <pc:sldMk cId="2216578030" sldId="306"/>
            <ac:picMk id="43" creationId="{00000000-0000-0000-0000-000000000000}"/>
          </ac:picMkLst>
        </pc:picChg>
        <pc:cxnChg chg="add del">
          <ac:chgData name="Kağan OKATAN" userId="S::kaganokatan@beykent.edu.tr::ab3d5e83-1ef6-4860-af01-e237847000b1" providerId="AD" clId="Web-{156FCB4E-69E5-3172-470D-5DC5C3688119}" dt="2025-09-29T12:02:53.454" v="9"/>
          <ac:cxnSpMkLst>
            <pc:docMk/>
            <pc:sldMk cId="2216578030" sldId="306"/>
            <ac:cxnSpMk id="11" creationId="{108D74AC-B125-4E11-BA53-E9E383966DF8}"/>
          </ac:cxnSpMkLst>
        </pc:cxnChg>
        <pc:cxnChg chg="add del">
          <ac:chgData name="Kağan OKATAN" userId="S::kaganokatan@beykent.edu.tr::ab3d5e83-1ef6-4860-af01-e237847000b1" providerId="AD" clId="Web-{156FCB4E-69E5-3172-470D-5DC5C3688119}" dt="2025-09-29T12:02:35.297" v="2"/>
          <ac:cxnSpMkLst>
            <pc:docMk/>
            <pc:sldMk cId="2216578030" sldId="306"/>
            <ac:cxnSpMk id="15" creationId="{E9615127-4E4B-44AE-B157-C50975D41902}"/>
          </ac:cxnSpMkLst>
        </pc:cxnChg>
        <pc:cxnChg chg="add del">
          <ac:chgData name="Kağan OKATAN" userId="S::kaganokatan@beykent.edu.tr::ab3d5e83-1ef6-4860-af01-e237847000b1" providerId="AD" clId="Web-{156FCB4E-69E5-3172-470D-5DC5C3688119}" dt="2025-09-29T12:02:35.297" v="2"/>
          <ac:cxnSpMkLst>
            <pc:docMk/>
            <pc:sldMk cId="2216578030" sldId="306"/>
            <ac:cxnSpMk id="17" creationId="{B607C7DF-2703-4D3B-B500-8182840C0A29}"/>
          </ac:cxnSpMkLst>
        </pc:cxnChg>
        <pc:cxnChg chg="add del">
          <ac:chgData name="Kağan OKATAN" userId="S::kaganokatan@beykent.edu.tr::ab3d5e83-1ef6-4860-af01-e237847000b1" providerId="AD" clId="Web-{156FCB4E-69E5-3172-470D-5DC5C3688119}" dt="2025-09-29T12:02:53.454" v="9"/>
          <ac:cxnSpMkLst>
            <pc:docMk/>
            <pc:sldMk cId="2216578030" sldId="306"/>
            <ac:cxnSpMk id="20" creationId="{9DC76EBE-FB9D-4054-B5D8-19E3EAFE40B2}"/>
          </ac:cxnSpMkLst>
        </pc:cxnChg>
        <pc:cxnChg chg="add del">
          <ac:chgData name="Kağan OKATAN" userId="S::kaganokatan@beykent.edu.tr::ab3d5e83-1ef6-4860-af01-e237847000b1" providerId="AD" clId="Web-{156FCB4E-69E5-3172-470D-5DC5C3688119}" dt="2025-09-29T12:02:53.454" v="9"/>
          <ac:cxnSpMkLst>
            <pc:docMk/>
            <pc:sldMk cId="2216578030" sldId="306"/>
            <ac:cxnSpMk id="21" creationId="{DB2019E5-6C31-4640-A135-6BBA7FFCF694}"/>
          </ac:cxnSpMkLst>
        </pc:cxnChg>
        <pc:cxnChg chg="add del">
          <ac:chgData name="Kağan OKATAN" userId="S::kaganokatan@beykent.edu.tr::ab3d5e83-1ef6-4860-af01-e237847000b1" providerId="AD" clId="Web-{156FCB4E-69E5-3172-470D-5DC5C3688119}" dt="2025-09-29T12:02:53.454" v="9"/>
          <ac:cxnSpMkLst>
            <pc:docMk/>
            <pc:sldMk cId="2216578030" sldId="306"/>
            <ac:cxnSpMk id="22" creationId="{7DA568B4-06BE-42A6-A5B6-A0FC251DAE00}"/>
          </ac:cxnSpMkLst>
        </pc:cxnChg>
        <pc:cxnChg chg="add">
          <ac:chgData name="Kağan OKATAN" userId="S::kaganokatan@beykent.edu.tr::ab3d5e83-1ef6-4860-af01-e237847000b1" providerId="AD" clId="Web-{156FCB4E-69E5-3172-470D-5DC5C3688119}" dt="2025-09-29T12:02:35.313" v="4"/>
          <ac:cxnSpMkLst>
            <pc:docMk/>
            <pc:sldMk cId="2216578030" sldId="306"/>
            <ac:cxnSpMk id="23" creationId="{ACC85BFE-0D03-41B5-87E4-5FA667FA5588}"/>
          </ac:cxnSpMkLst>
        </pc:cxnChg>
        <pc:cxnChg chg="add del">
          <ac:chgData name="Kağan OKATAN" userId="S::kaganokatan@beykent.edu.tr::ab3d5e83-1ef6-4860-af01-e237847000b1" providerId="AD" clId="Web-{156FCB4E-69E5-3172-470D-5DC5C3688119}" dt="2025-09-29T12:02:53.423" v="7"/>
          <ac:cxnSpMkLst>
            <pc:docMk/>
            <pc:sldMk cId="2216578030" sldId="306"/>
            <ac:cxnSpMk id="28" creationId="{108D74AC-B125-4E11-BA53-E9E383966DF8}"/>
          </ac:cxnSpMkLst>
        </pc:cxnChg>
        <pc:cxnChg chg="add del">
          <ac:chgData name="Kağan OKATAN" userId="S::kaganokatan@beykent.edu.tr::ab3d5e83-1ef6-4860-af01-e237847000b1" providerId="AD" clId="Web-{156FCB4E-69E5-3172-470D-5DC5C3688119}" dt="2025-09-29T12:02:53.423" v="7"/>
          <ac:cxnSpMkLst>
            <pc:docMk/>
            <pc:sldMk cId="2216578030" sldId="306"/>
            <ac:cxnSpMk id="30" creationId="{9DC76EBE-FB9D-4054-B5D8-19E3EAFE40B2}"/>
          </ac:cxnSpMkLst>
        </pc:cxnChg>
        <pc:cxnChg chg="add del">
          <ac:chgData name="Kağan OKATAN" userId="S::kaganokatan@beykent.edu.tr::ab3d5e83-1ef6-4860-af01-e237847000b1" providerId="AD" clId="Web-{156FCB4E-69E5-3172-470D-5DC5C3688119}" dt="2025-09-29T12:02:53.423" v="7"/>
          <ac:cxnSpMkLst>
            <pc:docMk/>
            <pc:sldMk cId="2216578030" sldId="306"/>
            <ac:cxnSpMk id="32" creationId="{A2EFA84C-D756-4DC7-AA46-68D776F37FA4}"/>
          </ac:cxnSpMkLst>
        </pc:cxnChg>
        <pc:cxnChg chg="add del">
          <ac:chgData name="Kağan OKATAN" userId="S::kaganokatan@beykent.edu.tr::ab3d5e83-1ef6-4860-af01-e237847000b1" providerId="AD" clId="Web-{156FCB4E-69E5-3172-470D-5DC5C3688119}" dt="2025-09-29T12:02:53.423" v="7"/>
          <ac:cxnSpMkLst>
            <pc:docMk/>
            <pc:sldMk cId="2216578030" sldId="306"/>
            <ac:cxnSpMk id="36" creationId="{82A1AB15-495E-4EE0-98F0-89DD89CD14FD}"/>
          </ac:cxnSpMkLst>
        </pc:cxnChg>
        <pc:cxnChg chg="add">
          <ac:chgData name="Kağan OKATAN" userId="S::kaganokatan@beykent.edu.tr::ab3d5e83-1ef6-4860-af01-e237847000b1" providerId="AD" clId="Web-{156FCB4E-69E5-3172-470D-5DC5C3688119}" dt="2025-09-29T12:02:53.454" v="9"/>
          <ac:cxnSpMkLst>
            <pc:docMk/>
            <pc:sldMk cId="2216578030" sldId="306"/>
            <ac:cxnSpMk id="42" creationId="{52CE755F-6139-4A64-8874-30A9A3EFB8B0}"/>
          </ac:cxnSpMkLst>
        </pc:cxnChg>
      </pc:sldChg>
    </pc:docChg>
  </pc:docChgLst>
  <pc:docChgLst>
    <pc:chgData name="Kağan OKATAN" userId="ab3d5e83-1ef6-4860-af01-e237847000b1" providerId="ADAL" clId="{CABF2186-45C8-43CB-91C0-6299242761C8}"/>
    <pc:docChg chg="sldOrd">
      <pc:chgData name="Kağan OKATAN" userId="ab3d5e83-1ef6-4860-af01-e237847000b1" providerId="ADAL" clId="{CABF2186-45C8-43CB-91C0-6299242761C8}" dt="2025-09-30T10:40:43.208" v="0" actId="1076"/>
      <pc:docMkLst>
        <pc:docMk/>
      </pc:docMkLst>
      <pc:sldChg chg="ord">
        <pc:chgData name="Kağan OKATAN" userId="ab3d5e83-1ef6-4860-af01-e237847000b1" providerId="ADAL" clId="{CABF2186-45C8-43CB-91C0-6299242761C8}" dt="2025-09-30T10:40:43.208" v="0" actId="1076"/>
        <pc:sldMkLst>
          <pc:docMk/>
          <pc:sldMk cId="2216578030" sldId="306"/>
        </pc:sldMkLst>
      </pc:sldChg>
    </pc:docChg>
  </pc:docChgLst>
  <pc:docChgLst>
    <pc:chgData name="Kağan OKATAN" userId="S::kaganokatan@beykent.edu.tr::ab3d5e83-1ef6-4860-af01-e237847000b1" providerId="AD" clId="Web-{2791001A-7243-FF17-1337-7A271ABDA1A4}"/>
    <pc:docChg chg="addSld modSld">
      <pc:chgData name="Kağan OKATAN" userId="S::kaganokatan@beykent.edu.tr::ab3d5e83-1ef6-4860-af01-e237847000b1" providerId="AD" clId="Web-{2791001A-7243-FF17-1337-7A271ABDA1A4}" dt="2025-09-29T11:39:22.726" v="77"/>
      <pc:docMkLst>
        <pc:docMk/>
      </pc:docMkLst>
      <pc:sldChg chg="addSp delSp modSp">
        <pc:chgData name="Kağan OKATAN" userId="S::kaganokatan@beykent.edu.tr::ab3d5e83-1ef6-4860-af01-e237847000b1" providerId="AD" clId="Web-{2791001A-7243-FF17-1337-7A271ABDA1A4}" dt="2025-09-29T11:34:47.138" v="1"/>
        <pc:sldMkLst>
          <pc:docMk/>
          <pc:sldMk cId="4293905751" sldId="267"/>
        </pc:sldMkLst>
        <pc:picChg chg="add del mod">
          <ac:chgData name="Kağan OKATAN" userId="S::kaganokatan@beykent.edu.tr::ab3d5e83-1ef6-4860-af01-e237847000b1" providerId="AD" clId="Web-{2791001A-7243-FF17-1337-7A271ABDA1A4}" dt="2025-09-29T11:34:47.138" v="1"/>
          <ac:picMkLst>
            <pc:docMk/>
            <pc:sldMk cId="4293905751" sldId="267"/>
            <ac:picMk id="2" creationId="{A174E342-C50D-7774-BAEF-96D464F0FC64}"/>
          </ac:picMkLst>
        </pc:picChg>
      </pc:sldChg>
      <pc:sldChg chg="addSp delSp modSp new mod setBg">
        <pc:chgData name="Kağan OKATAN" userId="S::kaganokatan@beykent.edu.tr::ab3d5e83-1ef6-4860-af01-e237847000b1" providerId="AD" clId="Web-{2791001A-7243-FF17-1337-7A271ABDA1A4}" dt="2025-09-29T11:36:21.142" v="31"/>
        <pc:sldMkLst>
          <pc:docMk/>
          <pc:sldMk cId="3993323842" sldId="301"/>
        </pc:sldMkLst>
        <pc:spChg chg="del">
          <ac:chgData name="Kağan OKATAN" userId="S::kaganokatan@beykent.edu.tr::ab3d5e83-1ef6-4860-af01-e237847000b1" providerId="AD" clId="Web-{2791001A-7243-FF17-1337-7A271ABDA1A4}" dt="2025-09-29T11:35:09.577" v="5"/>
          <ac:spMkLst>
            <pc:docMk/>
            <pc:sldMk cId="3993323842" sldId="301"/>
            <ac:spMk id="2" creationId="{684C32C1-6C62-46CF-1F22-3EC65A60AA12}"/>
          </ac:spMkLst>
        </pc:spChg>
        <pc:spChg chg="del">
          <ac:chgData name="Kağan OKATAN" userId="S::kaganokatan@beykent.edu.tr::ab3d5e83-1ef6-4860-af01-e237847000b1" providerId="AD" clId="Web-{2791001A-7243-FF17-1337-7A271ABDA1A4}" dt="2025-09-29T11:35:04.764" v="4"/>
          <ac:spMkLst>
            <pc:docMk/>
            <pc:sldMk cId="3993323842" sldId="301"/>
            <ac:spMk id="3" creationId="{BEF8AAE2-4E64-CE0F-1547-C0B13B404AC6}"/>
          </ac:spMkLst>
        </pc:spChg>
        <pc:spChg chg="add del mod">
          <ac:chgData name="Kağan OKATAN" userId="S::kaganokatan@beykent.edu.tr::ab3d5e83-1ef6-4860-af01-e237847000b1" providerId="AD" clId="Web-{2791001A-7243-FF17-1337-7A271ABDA1A4}" dt="2025-09-29T11:36:10.205" v="29"/>
          <ac:spMkLst>
            <pc:docMk/>
            <pc:sldMk cId="3993323842" sldId="301"/>
            <ac:spMk id="6" creationId="{EF8556B3-30C9-979F-31C8-A4DC0E6EAB8A}"/>
          </ac:spMkLst>
        </pc:spChg>
        <pc:spChg chg="add del">
          <ac:chgData name="Kağan OKATAN" userId="S::kaganokatan@beykent.edu.tr::ab3d5e83-1ef6-4860-af01-e237847000b1" providerId="AD" clId="Web-{2791001A-7243-FF17-1337-7A271ABDA1A4}" dt="2025-09-29T11:35:17.109" v="9"/>
          <ac:spMkLst>
            <pc:docMk/>
            <pc:sldMk cId="3993323842" sldId="301"/>
            <ac:spMk id="8" creationId="{97981A1B-3D56-44EB-69EF-F1B8769C04E3}"/>
          </ac:spMkLst>
        </pc:spChg>
        <pc:spChg chg="add del">
          <ac:chgData name="Kağan OKATAN" userId="S::kaganokatan@beykent.edu.tr::ab3d5e83-1ef6-4860-af01-e237847000b1" providerId="AD" clId="Web-{2791001A-7243-FF17-1337-7A271ABDA1A4}" dt="2025-09-29T11:35:14.577" v="7"/>
          <ac:spMkLst>
            <pc:docMk/>
            <pc:sldMk cId="3993323842" sldId="301"/>
            <ac:spMk id="17" creationId="{92B0CFF1-78D7-4A83-A95E-71F9E3831622}"/>
          </ac:spMkLst>
        </pc:spChg>
        <pc:spChg chg="add del">
          <ac:chgData name="Kağan OKATAN" userId="S::kaganokatan@beykent.edu.tr::ab3d5e83-1ef6-4860-af01-e237847000b1" providerId="AD" clId="Web-{2791001A-7243-FF17-1337-7A271ABDA1A4}" dt="2025-09-29T11:35:17.109" v="9"/>
          <ac:spMkLst>
            <pc:docMk/>
            <pc:sldMk cId="3993323842" sldId="301"/>
            <ac:spMk id="21" creationId="{92B0CFF1-78D7-4A83-A95E-71F9E3831622}"/>
          </ac:spMkLst>
        </pc:spChg>
        <pc:spChg chg="add del">
          <ac:chgData name="Kağan OKATAN" userId="S::kaganokatan@beykent.edu.tr::ab3d5e83-1ef6-4860-af01-e237847000b1" providerId="AD" clId="Web-{2791001A-7243-FF17-1337-7A271ABDA1A4}" dt="2025-09-29T11:35:20.265" v="11"/>
          <ac:spMkLst>
            <pc:docMk/>
            <pc:sldMk cId="3993323842" sldId="301"/>
            <ac:spMk id="29" creationId="{92B0CFF1-78D7-4A83-A95E-71F9E3831622}"/>
          </ac:spMkLst>
        </pc:spChg>
        <pc:spChg chg="add del">
          <ac:chgData name="Kağan OKATAN" userId="S::kaganokatan@beykent.edu.tr::ab3d5e83-1ef6-4860-af01-e237847000b1" providerId="AD" clId="Web-{2791001A-7243-FF17-1337-7A271ABDA1A4}" dt="2025-09-29T11:35:53.626" v="24"/>
          <ac:spMkLst>
            <pc:docMk/>
            <pc:sldMk cId="3993323842" sldId="301"/>
            <ac:spMk id="33" creationId="{92B0CFF1-78D7-4A83-A95E-71F9E3831622}"/>
          </ac:spMkLst>
        </pc:spChg>
        <pc:spChg chg="add del mod ord">
          <ac:chgData name="Kağan OKATAN" userId="S::kaganokatan@beykent.edu.tr::ab3d5e83-1ef6-4860-af01-e237847000b1" providerId="AD" clId="Web-{2791001A-7243-FF17-1337-7A271ABDA1A4}" dt="2025-09-29T11:35:59.501" v="25"/>
          <ac:spMkLst>
            <pc:docMk/>
            <pc:sldMk cId="3993323842" sldId="301"/>
            <ac:spMk id="35" creationId="{97981A1B-3D56-44EB-69EF-F1B8769C04E3}"/>
          </ac:spMkLst>
        </pc:spChg>
        <pc:spChg chg="add del">
          <ac:chgData name="Kağan OKATAN" userId="S::kaganokatan@beykent.edu.tr::ab3d5e83-1ef6-4860-af01-e237847000b1" providerId="AD" clId="Web-{2791001A-7243-FF17-1337-7A271ABDA1A4}" dt="2025-09-29T11:36:21.142" v="31"/>
          <ac:spMkLst>
            <pc:docMk/>
            <pc:sldMk cId="3993323842" sldId="301"/>
            <ac:spMk id="38" creationId="{92B0CFF1-78D7-4A83-A95E-71F9E3831622}"/>
          </ac:spMkLst>
        </pc:spChg>
        <pc:spChg chg="add del">
          <ac:chgData name="Kağan OKATAN" userId="S::kaganokatan@beykent.edu.tr::ab3d5e83-1ef6-4860-af01-e237847000b1" providerId="AD" clId="Web-{2791001A-7243-FF17-1337-7A271ABDA1A4}" dt="2025-09-29T11:36:21.142" v="31"/>
          <ac:spMkLst>
            <pc:docMk/>
            <pc:sldMk cId="3993323842" sldId="301"/>
            <ac:spMk id="39" creationId="{C34B9DE3-1715-4EE3-99FA-C9BC12F5DBA1}"/>
          </ac:spMkLst>
        </pc:spChg>
        <pc:spChg chg="add del">
          <ac:chgData name="Kağan OKATAN" userId="S::kaganokatan@beykent.edu.tr::ab3d5e83-1ef6-4860-af01-e237847000b1" providerId="AD" clId="Web-{2791001A-7243-FF17-1337-7A271ABDA1A4}" dt="2025-09-29T11:35:50.219" v="22"/>
          <ac:spMkLst>
            <pc:docMk/>
            <pc:sldMk cId="3993323842" sldId="301"/>
            <ac:spMk id="41" creationId="{92B0CFF1-78D7-4A83-A95E-71F9E3831622}"/>
          </ac:spMkLst>
        </pc:spChg>
        <pc:spChg chg="add">
          <ac:chgData name="Kağan OKATAN" userId="S::kaganokatan@beykent.edu.tr::ab3d5e83-1ef6-4860-af01-e237847000b1" providerId="AD" clId="Web-{2791001A-7243-FF17-1337-7A271ABDA1A4}" dt="2025-09-29T11:36:21.142" v="31"/>
          <ac:spMkLst>
            <pc:docMk/>
            <pc:sldMk cId="3993323842" sldId="301"/>
            <ac:spMk id="60" creationId="{92B0CFF1-78D7-4A83-A95E-71F9E3831622}"/>
          </ac:spMkLst>
        </pc:spChg>
        <pc:picChg chg="add mod ord">
          <ac:chgData name="Kağan OKATAN" userId="S::kaganokatan@beykent.edu.tr::ab3d5e83-1ef6-4860-af01-e237847000b1" providerId="AD" clId="Web-{2791001A-7243-FF17-1337-7A271ABDA1A4}" dt="2025-09-29T11:36:21.142" v="31"/>
          <ac:picMkLst>
            <pc:docMk/>
            <pc:sldMk cId="3993323842" sldId="301"/>
            <ac:picMk id="4" creationId="{E5F177F3-8305-5B30-3F1E-EB28F7765E3E}"/>
          </ac:picMkLst>
        </pc:picChg>
        <pc:cxnChg chg="add del">
          <ac:chgData name="Kağan OKATAN" userId="S::kaganokatan@beykent.edu.tr::ab3d5e83-1ef6-4860-af01-e237847000b1" providerId="AD" clId="Web-{2791001A-7243-FF17-1337-7A271ABDA1A4}" dt="2025-09-29T11:35:14.577" v="7"/>
          <ac:cxnSpMkLst>
            <pc:docMk/>
            <pc:sldMk cId="3993323842" sldId="301"/>
            <ac:cxnSpMk id="9" creationId="{108D74AC-B125-4E11-BA53-E9E383966DF8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5:14.577" v="7"/>
          <ac:cxnSpMkLst>
            <pc:docMk/>
            <pc:sldMk cId="3993323842" sldId="301"/>
            <ac:cxnSpMk id="11" creationId="{9DC76EBE-FB9D-4054-B5D8-19E3EAFE40B2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5:14.577" v="7"/>
          <ac:cxnSpMkLst>
            <pc:docMk/>
            <pc:sldMk cId="3993323842" sldId="301"/>
            <ac:cxnSpMk id="13" creationId="{7DA568B4-06BE-42A6-A5B6-A0FC251DAE00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5:14.577" v="7"/>
          <ac:cxnSpMkLst>
            <pc:docMk/>
            <pc:sldMk cId="3993323842" sldId="301"/>
            <ac:cxnSpMk id="15" creationId="{ACC85BFE-0D03-41B5-87E4-5FA667FA5588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5:14.577" v="7"/>
          <ac:cxnSpMkLst>
            <pc:docMk/>
            <pc:sldMk cId="3993323842" sldId="301"/>
            <ac:cxnSpMk id="19" creationId="{6108BD3D-CFD0-4A15-ACF6-EBC254CD7CF1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5:17.109" v="9"/>
          <ac:cxnSpMkLst>
            <pc:docMk/>
            <pc:sldMk cId="3993323842" sldId="301"/>
            <ac:cxnSpMk id="22" creationId="{E9615127-4E4B-44AE-B157-C50975D41902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5:17.109" v="9"/>
          <ac:cxnSpMkLst>
            <pc:docMk/>
            <pc:sldMk cId="3993323842" sldId="301"/>
            <ac:cxnSpMk id="23" creationId="{B607C7DF-2703-4D3B-B500-8182840C0A29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5:20.265" v="11"/>
          <ac:cxnSpMkLst>
            <pc:docMk/>
            <pc:sldMk cId="3993323842" sldId="301"/>
            <ac:cxnSpMk id="25" creationId="{108D74AC-B125-4E11-BA53-E9E383966DF8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5:20.265" v="11"/>
          <ac:cxnSpMkLst>
            <pc:docMk/>
            <pc:sldMk cId="3993323842" sldId="301"/>
            <ac:cxnSpMk id="26" creationId="{9DC76EBE-FB9D-4054-B5D8-19E3EAFE40B2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5:20.265" v="11"/>
          <ac:cxnSpMkLst>
            <pc:docMk/>
            <pc:sldMk cId="3993323842" sldId="301"/>
            <ac:cxnSpMk id="27" creationId="{7DA568B4-06BE-42A6-A5B6-A0FC251DAE00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5:20.265" v="11"/>
          <ac:cxnSpMkLst>
            <pc:docMk/>
            <pc:sldMk cId="3993323842" sldId="301"/>
            <ac:cxnSpMk id="28" creationId="{ACC85BFE-0D03-41B5-87E4-5FA667FA5588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5:20.265" v="11"/>
          <ac:cxnSpMkLst>
            <pc:docMk/>
            <pc:sldMk cId="3993323842" sldId="301"/>
            <ac:cxnSpMk id="30" creationId="{6108BD3D-CFD0-4A15-ACF6-EBC254CD7CF1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5:20.265" v="11"/>
          <ac:cxnSpMkLst>
            <pc:docMk/>
            <pc:sldMk cId="3993323842" sldId="301"/>
            <ac:cxnSpMk id="31" creationId="{DB2019E5-6C31-4640-A135-6BBA7FFCF694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5:53.626" v="24"/>
          <ac:cxnSpMkLst>
            <pc:docMk/>
            <pc:sldMk cId="3993323842" sldId="301"/>
            <ac:cxnSpMk id="34" creationId="{E9615127-4E4B-44AE-B157-C50975D41902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5:53.626" v="24"/>
          <ac:cxnSpMkLst>
            <pc:docMk/>
            <pc:sldMk cId="3993323842" sldId="301"/>
            <ac:cxnSpMk id="36" creationId="{B607C7DF-2703-4D3B-B500-8182840C0A29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6:21.142" v="31"/>
          <ac:cxnSpMkLst>
            <pc:docMk/>
            <pc:sldMk cId="3993323842" sldId="301"/>
            <ac:cxnSpMk id="40" creationId="{6108BD3D-CFD0-4A15-ACF6-EBC254CD7CF1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5:50.219" v="22"/>
          <ac:cxnSpMkLst>
            <pc:docMk/>
            <pc:sldMk cId="3993323842" sldId="301"/>
            <ac:cxnSpMk id="43" creationId="{DB63508B-F47F-438E-BED2-0A8A8E2FB57D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5:50.219" v="22"/>
          <ac:cxnSpMkLst>
            <pc:docMk/>
            <pc:sldMk cId="3993323842" sldId="301"/>
            <ac:cxnSpMk id="45" creationId="{292D5B16-1A4B-49B6-8647-332D7BF2BED0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6:21.142" v="31"/>
          <ac:cxnSpMkLst>
            <pc:docMk/>
            <pc:sldMk cId="3993323842" sldId="301"/>
            <ac:cxnSpMk id="47" creationId="{DB2019E5-6C31-4640-A135-6BBA7FFCF694}"/>
          </ac:cxnSpMkLst>
        </pc:cxnChg>
        <pc:cxnChg chg="add">
          <ac:chgData name="Kağan OKATAN" userId="S::kaganokatan@beykent.edu.tr::ab3d5e83-1ef6-4860-af01-e237847000b1" providerId="AD" clId="Web-{2791001A-7243-FF17-1337-7A271ABDA1A4}" dt="2025-09-29T11:36:21.142" v="31"/>
          <ac:cxnSpMkLst>
            <pc:docMk/>
            <pc:sldMk cId="3993323842" sldId="301"/>
            <ac:cxnSpMk id="52" creationId="{108D74AC-B125-4E11-BA53-E9E383966DF8}"/>
          </ac:cxnSpMkLst>
        </pc:cxnChg>
        <pc:cxnChg chg="add">
          <ac:chgData name="Kağan OKATAN" userId="S::kaganokatan@beykent.edu.tr::ab3d5e83-1ef6-4860-af01-e237847000b1" providerId="AD" clId="Web-{2791001A-7243-FF17-1337-7A271ABDA1A4}" dt="2025-09-29T11:36:21.142" v="31"/>
          <ac:cxnSpMkLst>
            <pc:docMk/>
            <pc:sldMk cId="3993323842" sldId="301"/>
            <ac:cxnSpMk id="56" creationId="{7DA568B4-06BE-42A6-A5B6-A0FC251DAE00}"/>
          </ac:cxnSpMkLst>
        </pc:cxnChg>
        <pc:cxnChg chg="add">
          <ac:chgData name="Kağan OKATAN" userId="S::kaganokatan@beykent.edu.tr::ab3d5e83-1ef6-4860-af01-e237847000b1" providerId="AD" clId="Web-{2791001A-7243-FF17-1337-7A271ABDA1A4}" dt="2025-09-29T11:36:21.142" v="31"/>
          <ac:cxnSpMkLst>
            <pc:docMk/>
            <pc:sldMk cId="3993323842" sldId="301"/>
            <ac:cxnSpMk id="58" creationId="{ACC85BFE-0D03-41B5-87E4-5FA667FA5588}"/>
          </ac:cxnSpMkLst>
        </pc:cxnChg>
        <pc:cxnChg chg="add">
          <ac:chgData name="Kağan OKATAN" userId="S::kaganokatan@beykent.edu.tr::ab3d5e83-1ef6-4860-af01-e237847000b1" providerId="AD" clId="Web-{2791001A-7243-FF17-1337-7A271ABDA1A4}" dt="2025-09-29T11:36:21.142" v="31"/>
          <ac:cxnSpMkLst>
            <pc:docMk/>
            <pc:sldMk cId="3993323842" sldId="301"/>
            <ac:cxnSpMk id="64" creationId="{DB2019E5-6C31-4640-A135-6BBA7FFCF694}"/>
          </ac:cxnSpMkLst>
        </pc:cxnChg>
      </pc:sldChg>
      <pc:sldChg chg="addSp delSp modSp new mod setBg">
        <pc:chgData name="Kağan OKATAN" userId="S::kaganokatan@beykent.edu.tr::ab3d5e83-1ef6-4860-af01-e237847000b1" providerId="AD" clId="Web-{2791001A-7243-FF17-1337-7A271ABDA1A4}" dt="2025-09-29T11:37:28.223" v="44" actId="20577"/>
        <pc:sldMkLst>
          <pc:docMk/>
          <pc:sldMk cId="667133501" sldId="302"/>
        </pc:sldMkLst>
        <pc:spChg chg="mod">
          <ac:chgData name="Kağan OKATAN" userId="S::kaganokatan@beykent.edu.tr::ab3d5e83-1ef6-4860-af01-e237847000b1" providerId="AD" clId="Web-{2791001A-7243-FF17-1337-7A271ABDA1A4}" dt="2025-09-29T11:37:12.082" v="39"/>
          <ac:spMkLst>
            <pc:docMk/>
            <pc:sldMk cId="667133501" sldId="302"/>
            <ac:spMk id="2" creationId="{DF2B0A6A-BEF9-3BFE-C784-A6464C31F0A7}"/>
          </ac:spMkLst>
        </pc:spChg>
        <pc:spChg chg="add del mod">
          <ac:chgData name="Kağan OKATAN" userId="S::kaganokatan@beykent.edu.tr::ab3d5e83-1ef6-4860-af01-e237847000b1" providerId="AD" clId="Web-{2791001A-7243-FF17-1337-7A271ABDA1A4}" dt="2025-09-29T11:37:12.082" v="39"/>
          <ac:spMkLst>
            <pc:docMk/>
            <pc:sldMk cId="667133501" sldId="302"/>
            <ac:spMk id="3" creationId="{C72439C3-3E7D-D5AB-1579-5E87E9056F55}"/>
          </ac:spMkLst>
        </pc:spChg>
        <pc:spChg chg="add del">
          <ac:chgData name="Kağan OKATAN" userId="S::kaganokatan@beykent.edu.tr::ab3d5e83-1ef6-4860-af01-e237847000b1" providerId="AD" clId="Web-{2791001A-7243-FF17-1337-7A271ABDA1A4}" dt="2025-09-29T11:37:09.394" v="36"/>
          <ac:spMkLst>
            <pc:docMk/>
            <pc:sldMk cId="667133501" sldId="302"/>
            <ac:spMk id="9" creationId="{92B0CFF1-78D7-4A83-A95E-71F9E3831622}"/>
          </ac:spMkLst>
        </pc:spChg>
        <pc:spChg chg="add del">
          <ac:chgData name="Kağan OKATAN" userId="S::kaganokatan@beykent.edu.tr::ab3d5e83-1ef6-4860-af01-e237847000b1" providerId="AD" clId="Web-{2791001A-7243-FF17-1337-7A271ABDA1A4}" dt="2025-09-29T11:37:09.394" v="36"/>
          <ac:spMkLst>
            <pc:docMk/>
            <pc:sldMk cId="667133501" sldId="302"/>
            <ac:spMk id="11" creationId="{C34B9DE3-1715-4EE3-99FA-C9BC12F5DBA1}"/>
          </ac:spMkLst>
        </pc:spChg>
        <pc:spChg chg="add del">
          <ac:chgData name="Kağan OKATAN" userId="S::kaganokatan@beykent.edu.tr::ab3d5e83-1ef6-4860-af01-e237847000b1" providerId="AD" clId="Web-{2791001A-7243-FF17-1337-7A271ABDA1A4}" dt="2025-09-29T11:37:12.051" v="38"/>
          <ac:spMkLst>
            <pc:docMk/>
            <pc:sldMk cId="667133501" sldId="302"/>
            <ac:spMk id="17" creationId="{92B0CFF1-78D7-4A83-A95E-71F9E3831622}"/>
          </ac:spMkLst>
        </pc:spChg>
        <pc:spChg chg="add">
          <ac:chgData name="Kağan OKATAN" userId="S::kaganokatan@beykent.edu.tr::ab3d5e83-1ef6-4860-af01-e237847000b1" providerId="AD" clId="Web-{2791001A-7243-FF17-1337-7A271ABDA1A4}" dt="2025-09-29T11:37:12.082" v="39"/>
          <ac:spMkLst>
            <pc:docMk/>
            <pc:sldMk cId="667133501" sldId="302"/>
            <ac:spMk id="22" creationId="{612EE356-A629-4F1A-9BAD-E21B3B10D5C7}"/>
          </ac:spMkLst>
        </pc:spChg>
        <pc:spChg chg="add">
          <ac:chgData name="Kağan OKATAN" userId="S::kaganokatan@beykent.edu.tr::ab3d5e83-1ef6-4860-af01-e237847000b1" providerId="AD" clId="Web-{2791001A-7243-FF17-1337-7A271ABDA1A4}" dt="2025-09-29T11:37:12.082" v="39"/>
          <ac:spMkLst>
            <pc:docMk/>
            <pc:sldMk cId="667133501" sldId="302"/>
            <ac:spMk id="23" creationId="{28B7ED41-F3D7-4286-AD0B-B4A216D7E1E1}"/>
          </ac:spMkLst>
        </pc:spChg>
        <pc:graphicFrameChg chg="add del">
          <ac:chgData name="Kağan OKATAN" userId="S::kaganokatan@beykent.edu.tr::ab3d5e83-1ef6-4860-af01-e237847000b1" providerId="AD" clId="Web-{2791001A-7243-FF17-1337-7A271ABDA1A4}" dt="2025-09-29T11:37:12.051" v="38"/>
          <ac:graphicFrameMkLst>
            <pc:docMk/>
            <pc:sldMk cId="667133501" sldId="302"/>
            <ac:graphicFrameMk id="20" creationId="{4F15F457-3CCB-7F21-3A40-0C4315E671E6}"/>
          </ac:graphicFrameMkLst>
        </pc:graphicFrameChg>
        <pc:graphicFrameChg chg="add modGraphic">
          <ac:chgData name="Kağan OKATAN" userId="S::kaganokatan@beykent.edu.tr::ab3d5e83-1ef6-4860-af01-e237847000b1" providerId="AD" clId="Web-{2791001A-7243-FF17-1337-7A271ABDA1A4}" dt="2025-09-29T11:37:28.223" v="44" actId="20577"/>
          <ac:graphicFrameMkLst>
            <pc:docMk/>
            <pc:sldMk cId="667133501" sldId="302"/>
            <ac:graphicFrameMk id="26" creationId="{52DDFCAC-6AF4-35F3-D1C6-2002A38BDDF0}"/>
          </ac:graphicFrameMkLst>
        </pc:graphicFrameChg>
        <pc:picChg chg="add del">
          <ac:chgData name="Kağan OKATAN" userId="S::kaganokatan@beykent.edu.tr::ab3d5e83-1ef6-4860-af01-e237847000b1" providerId="AD" clId="Web-{2791001A-7243-FF17-1337-7A271ABDA1A4}" dt="2025-09-29T11:37:09.394" v="36"/>
          <ac:picMkLst>
            <pc:docMk/>
            <pc:sldMk cId="667133501" sldId="302"/>
            <ac:picMk id="5" creationId="{AFBC3336-968D-C88E-24FE-AA2864B04E04}"/>
          </ac:picMkLst>
        </pc:picChg>
        <pc:cxnChg chg="add del">
          <ac:chgData name="Kağan OKATAN" userId="S::kaganokatan@beykent.edu.tr::ab3d5e83-1ef6-4860-af01-e237847000b1" providerId="AD" clId="Web-{2791001A-7243-FF17-1337-7A271ABDA1A4}" dt="2025-09-29T11:37:09.394" v="36"/>
          <ac:cxnSpMkLst>
            <pc:docMk/>
            <pc:sldMk cId="667133501" sldId="302"/>
            <ac:cxnSpMk id="13" creationId="{6108BD3D-CFD0-4A15-ACF6-EBC254CD7CF1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7:09.394" v="36"/>
          <ac:cxnSpMkLst>
            <pc:docMk/>
            <pc:sldMk cId="667133501" sldId="302"/>
            <ac:cxnSpMk id="15" creationId="{DB2019E5-6C31-4640-A135-6BBA7FFCF694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7:12.051" v="38"/>
          <ac:cxnSpMkLst>
            <pc:docMk/>
            <pc:sldMk cId="667133501" sldId="302"/>
            <ac:cxnSpMk id="18" creationId="{671B74E7-4838-4A57-A093-7ECD0A0CF3B9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7:12.051" v="38"/>
          <ac:cxnSpMkLst>
            <pc:docMk/>
            <pc:sldMk cId="667133501" sldId="302"/>
            <ac:cxnSpMk id="19" creationId="{164B30CE-C2B6-406B-921A-5A1BAAD877C2}"/>
          </ac:cxnSpMkLst>
        </pc:cxnChg>
        <pc:cxnChg chg="add">
          <ac:chgData name="Kağan OKATAN" userId="S::kaganokatan@beykent.edu.tr::ab3d5e83-1ef6-4860-af01-e237847000b1" providerId="AD" clId="Web-{2791001A-7243-FF17-1337-7A271ABDA1A4}" dt="2025-09-29T11:37:12.082" v="39"/>
          <ac:cxnSpMkLst>
            <pc:docMk/>
            <pc:sldMk cId="667133501" sldId="302"/>
            <ac:cxnSpMk id="24" creationId="{0317483B-E60B-4F41-9448-D757B9FCD21D}"/>
          </ac:cxnSpMkLst>
        </pc:cxnChg>
        <pc:cxnChg chg="add">
          <ac:chgData name="Kağan OKATAN" userId="S::kaganokatan@beykent.edu.tr::ab3d5e83-1ef6-4860-af01-e237847000b1" providerId="AD" clId="Web-{2791001A-7243-FF17-1337-7A271ABDA1A4}" dt="2025-09-29T11:37:12.082" v="39"/>
          <ac:cxnSpMkLst>
            <pc:docMk/>
            <pc:sldMk cId="667133501" sldId="302"/>
            <ac:cxnSpMk id="25" creationId="{2EB44B66-1945-4638-8E9A-4F49493D7F27}"/>
          </ac:cxnSpMkLst>
        </pc:cxnChg>
      </pc:sldChg>
      <pc:sldChg chg="addSp modSp new mod setBg">
        <pc:chgData name="Kağan OKATAN" userId="S::kaganokatan@beykent.edu.tr::ab3d5e83-1ef6-4860-af01-e237847000b1" providerId="AD" clId="Web-{2791001A-7243-FF17-1337-7A271ABDA1A4}" dt="2025-09-29T11:38:24.662" v="62"/>
        <pc:sldMkLst>
          <pc:docMk/>
          <pc:sldMk cId="1349767953" sldId="303"/>
        </pc:sldMkLst>
        <pc:spChg chg="mod">
          <ac:chgData name="Kağan OKATAN" userId="S::kaganokatan@beykent.edu.tr::ab3d5e83-1ef6-4860-af01-e237847000b1" providerId="AD" clId="Web-{2791001A-7243-FF17-1337-7A271ABDA1A4}" dt="2025-09-29T11:38:24.662" v="62"/>
          <ac:spMkLst>
            <pc:docMk/>
            <pc:sldMk cId="1349767953" sldId="303"/>
            <ac:spMk id="2" creationId="{8AA6D6AB-BBAD-E636-FF84-50ECDB00FED9}"/>
          </ac:spMkLst>
        </pc:spChg>
        <pc:spChg chg="mod">
          <ac:chgData name="Kağan OKATAN" userId="S::kaganokatan@beykent.edu.tr::ab3d5e83-1ef6-4860-af01-e237847000b1" providerId="AD" clId="Web-{2791001A-7243-FF17-1337-7A271ABDA1A4}" dt="2025-09-29T11:38:24.662" v="62"/>
          <ac:spMkLst>
            <pc:docMk/>
            <pc:sldMk cId="1349767953" sldId="303"/>
            <ac:spMk id="3" creationId="{D57E1FE0-C7C8-4F80-48A4-2AD5C96320DA}"/>
          </ac:spMkLst>
        </pc:spChg>
        <pc:spChg chg="add">
          <ac:chgData name="Kağan OKATAN" userId="S::kaganokatan@beykent.edu.tr::ab3d5e83-1ef6-4860-af01-e237847000b1" providerId="AD" clId="Web-{2791001A-7243-FF17-1337-7A271ABDA1A4}" dt="2025-09-29T11:38:24.662" v="62"/>
          <ac:spMkLst>
            <pc:docMk/>
            <pc:sldMk cId="1349767953" sldId="303"/>
            <ac:spMk id="10" creationId="{92B0CFF1-78D7-4A83-A95E-71F9E3831622}"/>
          </ac:spMkLst>
        </pc:spChg>
        <pc:spChg chg="add">
          <ac:chgData name="Kağan OKATAN" userId="S::kaganokatan@beykent.edu.tr::ab3d5e83-1ef6-4860-af01-e237847000b1" providerId="AD" clId="Web-{2791001A-7243-FF17-1337-7A271ABDA1A4}" dt="2025-09-29T11:38:24.662" v="62"/>
          <ac:spMkLst>
            <pc:docMk/>
            <pc:sldMk cId="1349767953" sldId="303"/>
            <ac:spMk id="12" creationId="{C12927E5-081D-440D-A775-C0AE9DA1E3EC}"/>
          </ac:spMkLst>
        </pc:spChg>
        <pc:picChg chg="add">
          <ac:chgData name="Kağan OKATAN" userId="S::kaganokatan@beykent.edu.tr::ab3d5e83-1ef6-4860-af01-e237847000b1" providerId="AD" clId="Web-{2791001A-7243-FF17-1337-7A271ABDA1A4}" dt="2025-09-29T11:38:24.662" v="62"/>
          <ac:picMkLst>
            <pc:docMk/>
            <pc:sldMk cId="1349767953" sldId="303"/>
            <ac:picMk id="7" creationId="{A819D65C-F076-7A41-38FF-F84F719AD8B2}"/>
          </ac:picMkLst>
        </pc:picChg>
        <pc:cxnChg chg="add">
          <ac:chgData name="Kağan OKATAN" userId="S::kaganokatan@beykent.edu.tr::ab3d5e83-1ef6-4860-af01-e237847000b1" providerId="AD" clId="Web-{2791001A-7243-FF17-1337-7A271ABDA1A4}" dt="2025-09-29T11:38:24.662" v="62"/>
          <ac:cxnSpMkLst>
            <pc:docMk/>
            <pc:sldMk cId="1349767953" sldId="303"/>
            <ac:cxnSpMk id="14" creationId="{36EF3C03-9B4D-45EB-B96C-994DBE3FEAC6}"/>
          </ac:cxnSpMkLst>
        </pc:cxnChg>
        <pc:cxnChg chg="add">
          <ac:chgData name="Kağan OKATAN" userId="S::kaganokatan@beykent.edu.tr::ab3d5e83-1ef6-4860-af01-e237847000b1" providerId="AD" clId="Web-{2791001A-7243-FF17-1337-7A271ABDA1A4}" dt="2025-09-29T11:38:24.662" v="62"/>
          <ac:cxnSpMkLst>
            <pc:docMk/>
            <pc:sldMk cId="1349767953" sldId="303"/>
            <ac:cxnSpMk id="16" creationId="{C4558310-C928-4426-BFAC-68450D291D0A}"/>
          </ac:cxnSpMkLst>
        </pc:cxnChg>
        <pc:cxnChg chg="add">
          <ac:chgData name="Kağan OKATAN" userId="S::kaganokatan@beykent.edu.tr::ab3d5e83-1ef6-4860-af01-e237847000b1" providerId="AD" clId="Web-{2791001A-7243-FF17-1337-7A271ABDA1A4}" dt="2025-09-29T11:38:24.662" v="62"/>
          <ac:cxnSpMkLst>
            <pc:docMk/>
            <pc:sldMk cId="1349767953" sldId="303"/>
            <ac:cxnSpMk id="18" creationId="{49EA91AC-9CE2-4425-BF6B-E2FCBA1A75DD}"/>
          </ac:cxnSpMkLst>
        </pc:cxnChg>
      </pc:sldChg>
      <pc:sldChg chg="addSp delSp modSp new mod setBg">
        <pc:chgData name="Kağan OKATAN" userId="S::kaganokatan@beykent.edu.tr::ab3d5e83-1ef6-4860-af01-e237847000b1" providerId="AD" clId="Web-{2791001A-7243-FF17-1337-7A271ABDA1A4}" dt="2025-09-29T11:38:48.381" v="68"/>
        <pc:sldMkLst>
          <pc:docMk/>
          <pc:sldMk cId="2519327324" sldId="304"/>
        </pc:sldMkLst>
        <pc:spChg chg="mod">
          <ac:chgData name="Kağan OKATAN" userId="S::kaganokatan@beykent.edu.tr::ab3d5e83-1ef6-4860-af01-e237847000b1" providerId="AD" clId="Web-{2791001A-7243-FF17-1337-7A271ABDA1A4}" dt="2025-09-29T11:38:48.381" v="68"/>
          <ac:spMkLst>
            <pc:docMk/>
            <pc:sldMk cId="2519327324" sldId="304"/>
            <ac:spMk id="2" creationId="{35EC939E-51CE-ECFA-057A-BC5E2681F196}"/>
          </ac:spMkLst>
        </pc:spChg>
        <pc:spChg chg="del mod">
          <ac:chgData name="Kağan OKATAN" userId="S::kaganokatan@beykent.edu.tr::ab3d5e83-1ef6-4860-af01-e237847000b1" providerId="AD" clId="Web-{2791001A-7243-FF17-1337-7A271ABDA1A4}" dt="2025-09-29T11:38:48.381" v="68"/>
          <ac:spMkLst>
            <pc:docMk/>
            <pc:sldMk cId="2519327324" sldId="304"/>
            <ac:spMk id="3" creationId="{E77037EA-D4CD-B376-F1E6-05C006D63F75}"/>
          </ac:spMkLst>
        </pc:spChg>
        <pc:spChg chg="add">
          <ac:chgData name="Kağan OKATAN" userId="S::kaganokatan@beykent.edu.tr::ab3d5e83-1ef6-4860-af01-e237847000b1" providerId="AD" clId="Web-{2791001A-7243-FF17-1337-7A271ABDA1A4}" dt="2025-09-29T11:38:48.381" v="68"/>
          <ac:spMkLst>
            <pc:docMk/>
            <pc:sldMk cId="2519327324" sldId="304"/>
            <ac:spMk id="9" creationId="{92B0CFF1-78D7-4A83-A95E-71F9E3831622}"/>
          </ac:spMkLst>
        </pc:spChg>
        <pc:graphicFrameChg chg="add">
          <ac:chgData name="Kağan OKATAN" userId="S::kaganokatan@beykent.edu.tr::ab3d5e83-1ef6-4860-af01-e237847000b1" providerId="AD" clId="Web-{2791001A-7243-FF17-1337-7A271ABDA1A4}" dt="2025-09-29T11:38:48.381" v="68"/>
          <ac:graphicFrameMkLst>
            <pc:docMk/>
            <pc:sldMk cId="2519327324" sldId="304"/>
            <ac:graphicFrameMk id="5" creationId="{B2C43C3E-8EB7-9F2C-B2C6-C80D4D015A98}"/>
          </ac:graphicFrameMkLst>
        </pc:graphicFrameChg>
        <pc:cxnChg chg="add">
          <ac:chgData name="Kağan OKATAN" userId="S::kaganokatan@beykent.edu.tr::ab3d5e83-1ef6-4860-af01-e237847000b1" providerId="AD" clId="Web-{2791001A-7243-FF17-1337-7A271ABDA1A4}" dt="2025-09-29T11:38:48.381" v="68"/>
          <ac:cxnSpMkLst>
            <pc:docMk/>
            <pc:sldMk cId="2519327324" sldId="304"/>
            <ac:cxnSpMk id="11" creationId="{671B74E7-4838-4A57-A093-7ECD0A0CF3B9}"/>
          </ac:cxnSpMkLst>
        </pc:cxnChg>
        <pc:cxnChg chg="add">
          <ac:chgData name="Kağan OKATAN" userId="S::kaganokatan@beykent.edu.tr::ab3d5e83-1ef6-4860-af01-e237847000b1" providerId="AD" clId="Web-{2791001A-7243-FF17-1337-7A271ABDA1A4}" dt="2025-09-29T11:38:48.381" v="68"/>
          <ac:cxnSpMkLst>
            <pc:docMk/>
            <pc:sldMk cId="2519327324" sldId="304"/>
            <ac:cxnSpMk id="13" creationId="{164B30CE-C2B6-406B-921A-5A1BAAD877C2}"/>
          </ac:cxnSpMkLst>
        </pc:cxnChg>
      </pc:sldChg>
      <pc:sldChg chg="addSp delSp modSp new mod setBg">
        <pc:chgData name="Kağan OKATAN" userId="S::kaganokatan@beykent.edu.tr::ab3d5e83-1ef6-4860-af01-e237847000b1" providerId="AD" clId="Web-{2791001A-7243-FF17-1337-7A271ABDA1A4}" dt="2025-09-29T11:39:22.726" v="77"/>
        <pc:sldMkLst>
          <pc:docMk/>
          <pc:sldMk cId="647967363" sldId="305"/>
        </pc:sldMkLst>
        <pc:spChg chg="mod">
          <ac:chgData name="Kağan OKATAN" userId="S::kaganokatan@beykent.edu.tr::ab3d5e83-1ef6-4860-af01-e237847000b1" providerId="AD" clId="Web-{2791001A-7243-FF17-1337-7A271ABDA1A4}" dt="2025-09-29T11:39:22.726" v="77"/>
          <ac:spMkLst>
            <pc:docMk/>
            <pc:sldMk cId="647967363" sldId="305"/>
            <ac:spMk id="2" creationId="{DEB2382A-988E-0007-3894-D6BC4E4C68B1}"/>
          </ac:spMkLst>
        </pc:spChg>
        <pc:spChg chg="del">
          <ac:chgData name="Kağan OKATAN" userId="S::kaganokatan@beykent.edu.tr::ab3d5e83-1ef6-4860-af01-e237847000b1" providerId="AD" clId="Web-{2791001A-7243-FF17-1337-7A271ABDA1A4}" dt="2025-09-29T11:38:59.444" v="70"/>
          <ac:spMkLst>
            <pc:docMk/>
            <pc:sldMk cId="647967363" sldId="305"/>
            <ac:spMk id="3" creationId="{386BD747-D190-F5FE-141E-C9DA91CA3ED1}"/>
          </ac:spMkLst>
        </pc:spChg>
        <pc:spChg chg="add del">
          <ac:chgData name="Kağan OKATAN" userId="S::kaganokatan@beykent.edu.tr::ab3d5e83-1ef6-4860-af01-e237847000b1" providerId="AD" clId="Web-{2791001A-7243-FF17-1337-7A271ABDA1A4}" dt="2025-09-29T11:39:09.460" v="72"/>
          <ac:spMkLst>
            <pc:docMk/>
            <pc:sldMk cId="647967363" sldId="305"/>
            <ac:spMk id="10" creationId="{6E18D5F1-911E-4BCF-9AF0-F3A54D7C0F8D}"/>
          </ac:spMkLst>
        </pc:spChg>
        <pc:spChg chg="add del">
          <ac:chgData name="Kağan OKATAN" userId="S::kaganokatan@beykent.edu.tr::ab3d5e83-1ef6-4860-af01-e237847000b1" providerId="AD" clId="Web-{2791001A-7243-FF17-1337-7A271ABDA1A4}" dt="2025-09-29T11:39:09.460" v="72"/>
          <ac:spMkLst>
            <pc:docMk/>
            <pc:sldMk cId="647967363" sldId="305"/>
            <ac:spMk id="12" creationId="{EC84EE41-863A-4DE9-9A51-4F014D681F70}"/>
          </ac:spMkLst>
        </pc:spChg>
        <pc:spChg chg="add del">
          <ac:chgData name="Kağan OKATAN" userId="S::kaganokatan@beykent.edu.tr::ab3d5e83-1ef6-4860-af01-e237847000b1" providerId="AD" clId="Web-{2791001A-7243-FF17-1337-7A271ABDA1A4}" dt="2025-09-29T11:39:22.726" v="77"/>
          <ac:spMkLst>
            <pc:docMk/>
            <pc:sldMk cId="647967363" sldId="305"/>
            <ac:spMk id="25" creationId="{C7FE5201-BB98-480C-BADB-207C8F893897}"/>
          </ac:spMkLst>
        </pc:spChg>
        <pc:spChg chg="add">
          <ac:chgData name="Kağan OKATAN" userId="S::kaganokatan@beykent.edu.tr::ab3d5e83-1ef6-4860-af01-e237847000b1" providerId="AD" clId="Web-{2791001A-7243-FF17-1337-7A271ABDA1A4}" dt="2025-09-29T11:39:22.726" v="77"/>
          <ac:spMkLst>
            <pc:docMk/>
            <pc:sldMk cId="647967363" sldId="305"/>
            <ac:spMk id="31" creationId="{6E18D5F1-911E-4BCF-9AF0-F3A54D7C0F8D}"/>
          </ac:spMkLst>
        </pc:spChg>
        <pc:spChg chg="add">
          <ac:chgData name="Kağan OKATAN" userId="S::kaganokatan@beykent.edu.tr::ab3d5e83-1ef6-4860-af01-e237847000b1" providerId="AD" clId="Web-{2791001A-7243-FF17-1337-7A271ABDA1A4}" dt="2025-09-29T11:39:22.726" v="77"/>
          <ac:spMkLst>
            <pc:docMk/>
            <pc:sldMk cId="647967363" sldId="305"/>
            <ac:spMk id="33" creationId="{EC84EE41-863A-4DE9-9A51-4F014D681F70}"/>
          </ac:spMkLst>
        </pc:spChg>
        <pc:graphicFrameChg chg="add mod ord modGraphic">
          <ac:chgData name="Kağan OKATAN" userId="S::kaganokatan@beykent.edu.tr::ab3d5e83-1ef6-4860-af01-e237847000b1" providerId="AD" clId="Web-{2791001A-7243-FF17-1337-7A271ABDA1A4}" dt="2025-09-29T11:39:22.726" v="77"/>
          <ac:graphicFrameMkLst>
            <pc:docMk/>
            <pc:sldMk cId="647967363" sldId="305"/>
            <ac:graphicFrameMk id="5" creationId="{9D86C998-8BCE-8BAA-AB18-876B7D8C0112}"/>
          </ac:graphicFrameMkLst>
        </pc:graphicFrameChg>
        <pc:cxnChg chg="add del">
          <ac:chgData name="Kağan OKATAN" userId="S::kaganokatan@beykent.edu.tr::ab3d5e83-1ef6-4860-af01-e237847000b1" providerId="AD" clId="Web-{2791001A-7243-FF17-1337-7A271ABDA1A4}" dt="2025-09-29T11:39:09.460" v="72"/>
          <ac:cxnSpMkLst>
            <pc:docMk/>
            <pc:sldMk cId="647967363" sldId="305"/>
            <ac:cxnSpMk id="14" creationId="{00850E05-3320-4817-99CE-D56547FCA8C2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9:09.460" v="72"/>
          <ac:cxnSpMkLst>
            <pc:docMk/>
            <pc:sldMk cId="647967363" sldId="305"/>
            <ac:cxnSpMk id="16" creationId="{08990BBA-8A0B-4EF5-A122-0815DEC19410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9:09.460" v="72"/>
          <ac:cxnSpMkLst>
            <pc:docMk/>
            <pc:sldMk cId="647967363" sldId="305"/>
            <ac:cxnSpMk id="18" creationId="{4DA9946C-C93A-4350-AC54-937723F6B666}"/>
          </ac:cxnSpMkLst>
        </pc:cxnChg>
        <pc:cxnChg chg="add">
          <ac:chgData name="Kağan OKATAN" userId="S::kaganokatan@beykent.edu.tr::ab3d5e83-1ef6-4860-af01-e237847000b1" providerId="AD" clId="Web-{2791001A-7243-FF17-1337-7A271ABDA1A4}" dt="2025-09-29T11:39:09.491" v="73"/>
          <ac:cxnSpMkLst>
            <pc:docMk/>
            <pc:sldMk cId="647967363" sldId="305"/>
            <ac:cxnSpMk id="20" creationId="{A7A030CB-D662-4E87-B668-9DE9163E9007}"/>
          </ac:cxnSpMkLst>
        </pc:cxnChg>
        <pc:cxnChg chg="add">
          <ac:chgData name="Kağan OKATAN" userId="S::kaganokatan@beykent.edu.tr::ab3d5e83-1ef6-4860-af01-e237847000b1" providerId="AD" clId="Web-{2791001A-7243-FF17-1337-7A271ABDA1A4}" dt="2025-09-29T11:39:09.491" v="73"/>
          <ac:cxnSpMkLst>
            <pc:docMk/>
            <pc:sldMk cId="647967363" sldId="305"/>
            <ac:cxnSpMk id="21" creationId="{108D74AC-B125-4E11-BA53-E9E383966DF8}"/>
          </ac:cxnSpMkLst>
        </pc:cxnChg>
        <pc:cxnChg chg="add">
          <ac:chgData name="Kağan OKATAN" userId="S::kaganokatan@beykent.edu.tr::ab3d5e83-1ef6-4860-af01-e237847000b1" providerId="AD" clId="Web-{2791001A-7243-FF17-1337-7A271ABDA1A4}" dt="2025-09-29T11:39:09.491" v="73"/>
          <ac:cxnSpMkLst>
            <pc:docMk/>
            <pc:sldMk cId="647967363" sldId="305"/>
            <ac:cxnSpMk id="22" creationId="{7F947FE2-C7ED-40F6-BF61-8642A1E95A7E}"/>
          </ac:cxnSpMkLst>
        </pc:cxnChg>
        <pc:cxnChg chg="add">
          <ac:chgData name="Kağan OKATAN" userId="S::kaganokatan@beykent.edu.tr::ab3d5e83-1ef6-4860-af01-e237847000b1" providerId="AD" clId="Web-{2791001A-7243-FF17-1337-7A271ABDA1A4}" dt="2025-09-29T11:39:09.491" v="73"/>
          <ac:cxnSpMkLst>
            <pc:docMk/>
            <pc:sldMk cId="647967363" sldId="305"/>
            <ac:cxnSpMk id="23" creationId="{9DC76EBE-FB9D-4054-B5D8-19E3EAFE40B2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9:22.726" v="77"/>
          <ac:cxnSpMkLst>
            <pc:docMk/>
            <pc:sldMk cId="647967363" sldId="305"/>
            <ac:cxnSpMk id="24" creationId="{A2EFA84C-D756-4DC7-AA46-68D776F37FA4}"/>
          </ac:cxnSpMkLst>
        </pc:cxnChg>
        <pc:cxnChg chg="add del">
          <ac:chgData name="Kağan OKATAN" userId="S::kaganokatan@beykent.edu.tr::ab3d5e83-1ef6-4860-af01-e237847000b1" providerId="AD" clId="Web-{2791001A-7243-FF17-1337-7A271ABDA1A4}" dt="2025-09-29T11:39:22.726" v="77"/>
          <ac:cxnSpMkLst>
            <pc:docMk/>
            <pc:sldMk cId="647967363" sldId="305"/>
            <ac:cxnSpMk id="26" creationId="{16C116DA-899F-423B-A82A-01DAF67C1458}"/>
          </ac:cxnSpMkLst>
        </pc:cxnChg>
        <pc:cxnChg chg="add">
          <ac:chgData name="Kağan OKATAN" userId="S::kaganokatan@beykent.edu.tr::ab3d5e83-1ef6-4860-af01-e237847000b1" providerId="AD" clId="Web-{2791001A-7243-FF17-1337-7A271ABDA1A4}" dt="2025-09-29T11:39:22.726" v="77"/>
          <ac:cxnSpMkLst>
            <pc:docMk/>
            <pc:sldMk cId="647967363" sldId="305"/>
            <ac:cxnSpMk id="35" creationId="{00850E05-3320-4817-99CE-D56547FCA8C2}"/>
          </ac:cxnSpMkLst>
        </pc:cxnChg>
        <pc:cxnChg chg="add">
          <ac:chgData name="Kağan OKATAN" userId="S::kaganokatan@beykent.edu.tr::ab3d5e83-1ef6-4860-af01-e237847000b1" providerId="AD" clId="Web-{2791001A-7243-FF17-1337-7A271ABDA1A4}" dt="2025-09-29T11:39:22.726" v="77"/>
          <ac:cxnSpMkLst>
            <pc:docMk/>
            <pc:sldMk cId="647967363" sldId="305"/>
            <ac:cxnSpMk id="37" creationId="{08990BBA-8A0B-4EF5-A122-0815DEC19410}"/>
          </ac:cxnSpMkLst>
        </pc:cxnChg>
        <pc:cxnChg chg="add">
          <ac:chgData name="Kağan OKATAN" userId="S::kaganokatan@beykent.edu.tr::ab3d5e83-1ef6-4860-af01-e237847000b1" providerId="AD" clId="Web-{2791001A-7243-FF17-1337-7A271ABDA1A4}" dt="2025-09-29T11:39:22.726" v="77"/>
          <ac:cxnSpMkLst>
            <pc:docMk/>
            <pc:sldMk cId="647967363" sldId="305"/>
            <ac:cxnSpMk id="39" creationId="{4DA9946C-C93A-4350-AC54-937723F6B666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5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3.png"/><Relationship Id="rId7" Type="http://schemas.openxmlformats.org/officeDocument/2006/relationships/image" Target="../media/image72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4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6.png"/><Relationship Id="rId7" Type="http://schemas.openxmlformats.org/officeDocument/2006/relationships/image" Target="../media/image59.png"/><Relationship Id="rId2" Type="http://schemas.openxmlformats.org/officeDocument/2006/relationships/image" Target="../media/image89.svg"/><Relationship Id="rId1" Type="http://schemas.openxmlformats.org/officeDocument/2006/relationships/image" Target="../media/image88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17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svg"/><Relationship Id="rId1" Type="http://schemas.openxmlformats.org/officeDocument/2006/relationships/image" Target="../media/image92.png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9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5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3.png"/><Relationship Id="rId7" Type="http://schemas.openxmlformats.org/officeDocument/2006/relationships/image" Target="../media/image72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4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6.png"/><Relationship Id="rId7" Type="http://schemas.openxmlformats.org/officeDocument/2006/relationships/image" Target="../media/image59.png"/><Relationship Id="rId2" Type="http://schemas.openxmlformats.org/officeDocument/2006/relationships/image" Target="../media/image89.svg"/><Relationship Id="rId1" Type="http://schemas.openxmlformats.org/officeDocument/2006/relationships/image" Target="../media/image88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17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svg"/><Relationship Id="rId1" Type="http://schemas.openxmlformats.org/officeDocument/2006/relationships/image" Target="../media/image92.png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9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117331-B0C4-45C1-83F7-9D7CA3F5CE5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34A55EF-ED9F-4776-836B-9B6B4CE7BA80}">
      <dgm:prSet/>
      <dgm:spPr/>
      <dgm:t>
        <a:bodyPr/>
        <a:lstStyle/>
        <a:p>
          <a:pPr rtl="0"/>
          <a:r>
            <a:rPr lang="en-US" dirty="0">
              <a:latin typeface="Seaford"/>
            </a:rPr>
            <a:t> </a:t>
          </a:r>
          <a:r>
            <a:rPr lang="en-US" dirty="0"/>
            <a:t>Should the restaurant chain expand nationally?</a:t>
          </a:r>
        </a:p>
      </dgm:t>
    </dgm:pt>
    <dgm:pt modelId="{1A338DA0-7AD7-451C-BDBD-071FB435EE10}" type="parTrans" cxnId="{A6271028-73ED-491E-B360-A64439317D98}">
      <dgm:prSet/>
      <dgm:spPr/>
      <dgm:t>
        <a:bodyPr/>
        <a:lstStyle/>
        <a:p>
          <a:endParaRPr lang="en-US"/>
        </a:p>
      </dgm:t>
    </dgm:pt>
    <dgm:pt modelId="{E328368C-1F0F-4ECE-86FD-DF53673D67AA}" type="sibTrans" cxnId="{A6271028-73ED-491E-B360-A64439317D98}">
      <dgm:prSet/>
      <dgm:spPr/>
      <dgm:t>
        <a:bodyPr/>
        <a:lstStyle/>
        <a:p>
          <a:endParaRPr lang="en-US"/>
        </a:p>
      </dgm:t>
    </dgm:pt>
    <dgm:pt modelId="{7E484C76-7970-44CC-BD8F-3615326A8C0F}">
      <dgm:prSet/>
      <dgm:spPr/>
      <dgm:t>
        <a:bodyPr/>
        <a:lstStyle/>
        <a:p>
          <a:pPr rtl="0"/>
          <a:r>
            <a:rPr lang="en-US" dirty="0">
              <a:latin typeface="Seaford"/>
            </a:rPr>
            <a:t> </a:t>
          </a:r>
          <a:r>
            <a:rPr lang="en-US" dirty="0"/>
            <a:t>If yes, what is the optimal expansion method (franchising vs. company-owned)?</a:t>
          </a:r>
        </a:p>
      </dgm:t>
    </dgm:pt>
    <dgm:pt modelId="{F3465F4A-9C5B-4519-822F-E1E99DA001F4}" type="parTrans" cxnId="{3E9A5C8D-5374-4656-AD0F-6C88B3C56B1D}">
      <dgm:prSet/>
      <dgm:spPr/>
      <dgm:t>
        <a:bodyPr/>
        <a:lstStyle/>
        <a:p>
          <a:endParaRPr lang="en-US"/>
        </a:p>
      </dgm:t>
    </dgm:pt>
    <dgm:pt modelId="{FD815664-FABE-4982-9FC2-8DA668DEFBB6}" type="sibTrans" cxnId="{3E9A5C8D-5374-4656-AD0F-6C88B3C56B1D}">
      <dgm:prSet/>
      <dgm:spPr/>
      <dgm:t>
        <a:bodyPr/>
        <a:lstStyle/>
        <a:p>
          <a:endParaRPr lang="en-US"/>
        </a:p>
      </dgm:t>
    </dgm:pt>
    <dgm:pt modelId="{8F1A8F42-E7CB-49A9-AB34-5047F0553E44}">
      <dgm:prSet/>
      <dgm:spPr/>
      <dgm:t>
        <a:bodyPr/>
        <a:lstStyle/>
        <a:p>
          <a:pPr rtl="0"/>
          <a:r>
            <a:rPr lang="en-US" dirty="0">
              <a:latin typeface="Seaford"/>
            </a:rPr>
            <a:t> </a:t>
          </a:r>
          <a:r>
            <a:rPr lang="en-US" dirty="0"/>
            <a:t>At what pace should the expansion occur?</a:t>
          </a:r>
        </a:p>
      </dgm:t>
    </dgm:pt>
    <dgm:pt modelId="{34CACAB2-7FF2-4BAA-8482-FFF0E39339E7}" type="parTrans" cxnId="{EDC17AE8-AE2D-44DA-ACB6-12E96EE5E1BB}">
      <dgm:prSet/>
      <dgm:spPr/>
      <dgm:t>
        <a:bodyPr/>
        <a:lstStyle/>
        <a:p>
          <a:endParaRPr lang="en-US"/>
        </a:p>
      </dgm:t>
    </dgm:pt>
    <dgm:pt modelId="{6C28B840-F97A-494C-9E1B-7DBD71CEB5F5}" type="sibTrans" cxnId="{EDC17AE8-AE2D-44DA-ACB6-12E96EE5E1BB}">
      <dgm:prSet/>
      <dgm:spPr/>
      <dgm:t>
        <a:bodyPr/>
        <a:lstStyle/>
        <a:p>
          <a:endParaRPr lang="en-US"/>
        </a:p>
      </dgm:t>
    </dgm:pt>
    <dgm:pt modelId="{6C833D7B-69F3-41C2-B759-AD63DDEA4C8C}" type="pres">
      <dgm:prSet presAssocID="{E4117331-B0C4-45C1-83F7-9D7CA3F5CE50}" presName="root" presStyleCnt="0">
        <dgm:presLayoutVars>
          <dgm:dir/>
          <dgm:resizeHandles val="exact"/>
        </dgm:presLayoutVars>
      </dgm:prSet>
      <dgm:spPr/>
    </dgm:pt>
    <dgm:pt modelId="{70C63D2D-40C7-4B0F-9758-84F25B599802}" type="pres">
      <dgm:prSet presAssocID="{734A55EF-ED9F-4776-836B-9B6B4CE7BA80}" presName="compNode" presStyleCnt="0"/>
      <dgm:spPr/>
    </dgm:pt>
    <dgm:pt modelId="{CDE402BF-BD65-416A-9929-C8B1491364BB}" type="pres">
      <dgm:prSet presAssocID="{734A55EF-ED9F-4776-836B-9B6B4CE7BA80}" presName="bgRect" presStyleLbl="bgShp" presStyleIdx="0" presStyleCnt="3"/>
      <dgm:spPr/>
    </dgm:pt>
    <dgm:pt modelId="{249AC057-81A3-49E5-9860-82BB9C707603}" type="pres">
      <dgm:prSet presAssocID="{734A55EF-ED9F-4776-836B-9B6B4CE7BA8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rson"/>
        </a:ext>
      </dgm:extLst>
    </dgm:pt>
    <dgm:pt modelId="{E95860BB-4CA3-4602-BABF-11E4B769F499}" type="pres">
      <dgm:prSet presAssocID="{734A55EF-ED9F-4776-836B-9B6B4CE7BA80}" presName="spaceRect" presStyleCnt="0"/>
      <dgm:spPr/>
    </dgm:pt>
    <dgm:pt modelId="{AA1F888B-BBBB-46F6-8804-8A1CC83B0B71}" type="pres">
      <dgm:prSet presAssocID="{734A55EF-ED9F-4776-836B-9B6B4CE7BA80}" presName="parTx" presStyleLbl="revTx" presStyleIdx="0" presStyleCnt="3">
        <dgm:presLayoutVars>
          <dgm:chMax val="0"/>
          <dgm:chPref val="0"/>
        </dgm:presLayoutVars>
      </dgm:prSet>
      <dgm:spPr/>
    </dgm:pt>
    <dgm:pt modelId="{BEF8DCF8-B6E7-441F-980B-B9D28D4B368D}" type="pres">
      <dgm:prSet presAssocID="{E328368C-1F0F-4ECE-86FD-DF53673D67AA}" presName="sibTrans" presStyleCnt="0"/>
      <dgm:spPr/>
    </dgm:pt>
    <dgm:pt modelId="{E8C003FE-B04F-4808-B92C-91DB9BFC8AF0}" type="pres">
      <dgm:prSet presAssocID="{7E484C76-7970-44CC-BD8F-3615326A8C0F}" presName="compNode" presStyleCnt="0"/>
      <dgm:spPr/>
    </dgm:pt>
    <dgm:pt modelId="{27436CE0-B7DB-4957-BE92-F559E052249A}" type="pres">
      <dgm:prSet presAssocID="{7E484C76-7970-44CC-BD8F-3615326A8C0F}" presName="bgRect" presStyleLbl="bgShp" presStyleIdx="1" presStyleCnt="3"/>
      <dgm:spPr/>
    </dgm:pt>
    <dgm:pt modelId="{FB52B04F-B586-4845-A129-D7C3F7EEB8A9}" type="pres">
      <dgm:prSet presAssocID="{7E484C76-7970-44CC-BD8F-3615326A8C0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75CE860B-A6C7-4C3A-BF71-E9E9CD3DAAD6}" type="pres">
      <dgm:prSet presAssocID="{7E484C76-7970-44CC-BD8F-3615326A8C0F}" presName="spaceRect" presStyleCnt="0"/>
      <dgm:spPr/>
    </dgm:pt>
    <dgm:pt modelId="{035C359F-7A9E-42DD-8A45-4570E23ECBE8}" type="pres">
      <dgm:prSet presAssocID="{7E484C76-7970-44CC-BD8F-3615326A8C0F}" presName="parTx" presStyleLbl="revTx" presStyleIdx="1" presStyleCnt="3">
        <dgm:presLayoutVars>
          <dgm:chMax val="0"/>
          <dgm:chPref val="0"/>
        </dgm:presLayoutVars>
      </dgm:prSet>
      <dgm:spPr/>
    </dgm:pt>
    <dgm:pt modelId="{A38B185F-E148-41D5-A4AE-A47F32EB460A}" type="pres">
      <dgm:prSet presAssocID="{FD815664-FABE-4982-9FC2-8DA668DEFBB6}" presName="sibTrans" presStyleCnt="0"/>
      <dgm:spPr/>
    </dgm:pt>
    <dgm:pt modelId="{CBCEE171-A195-4E31-BF35-CFF88811F40D}" type="pres">
      <dgm:prSet presAssocID="{8F1A8F42-E7CB-49A9-AB34-5047F0553E44}" presName="compNode" presStyleCnt="0"/>
      <dgm:spPr/>
    </dgm:pt>
    <dgm:pt modelId="{6619950A-CF53-43AB-9E35-FBD6E1F574F9}" type="pres">
      <dgm:prSet presAssocID="{8F1A8F42-E7CB-49A9-AB34-5047F0553E44}" presName="bgRect" presStyleLbl="bgShp" presStyleIdx="2" presStyleCnt="3"/>
      <dgm:spPr/>
    </dgm:pt>
    <dgm:pt modelId="{9AC0C814-4FC2-4F6B-BADC-2F1BA2A5348B}" type="pres">
      <dgm:prSet presAssocID="{8F1A8F42-E7CB-49A9-AB34-5047F0553E4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"/>
        </a:ext>
      </dgm:extLst>
    </dgm:pt>
    <dgm:pt modelId="{005E7ED1-F121-447E-A31F-38C80411A059}" type="pres">
      <dgm:prSet presAssocID="{8F1A8F42-E7CB-49A9-AB34-5047F0553E44}" presName="spaceRect" presStyleCnt="0"/>
      <dgm:spPr/>
    </dgm:pt>
    <dgm:pt modelId="{2040C2EA-3974-470B-B1CD-8F004A1F92A0}" type="pres">
      <dgm:prSet presAssocID="{8F1A8F42-E7CB-49A9-AB34-5047F0553E4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B48EE13-0FA0-49BF-AC83-558753671C27}" type="presOf" srcId="{E4117331-B0C4-45C1-83F7-9D7CA3F5CE50}" destId="{6C833D7B-69F3-41C2-B759-AD63DDEA4C8C}" srcOrd="0" destOrd="0" presId="urn:microsoft.com/office/officeart/2018/2/layout/IconVerticalSolidList"/>
    <dgm:cxn modelId="{A6271028-73ED-491E-B360-A64439317D98}" srcId="{E4117331-B0C4-45C1-83F7-9D7CA3F5CE50}" destId="{734A55EF-ED9F-4776-836B-9B6B4CE7BA80}" srcOrd="0" destOrd="0" parTransId="{1A338DA0-7AD7-451C-BDBD-071FB435EE10}" sibTransId="{E328368C-1F0F-4ECE-86FD-DF53673D67AA}"/>
    <dgm:cxn modelId="{5407582D-4515-4236-926D-2467FB9523E5}" type="presOf" srcId="{8F1A8F42-E7CB-49A9-AB34-5047F0553E44}" destId="{2040C2EA-3974-470B-B1CD-8F004A1F92A0}" srcOrd="0" destOrd="0" presId="urn:microsoft.com/office/officeart/2018/2/layout/IconVerticalSolidList"/>
    <dgm:cxn modelId="{ED0D4B4F-1AA3-4DB9-A52E-3A61AA249F1D}" type="presOf" srcId="{7E484C76-7970-44CC-BD8F-3615326A8C0F}" destId="{035C359F-7A9E-42DD-8A45-4570E23ECBE8}" srcOrd="0" destOrd="0" presId="urn:microsoft.com/office/officeart/2018/2/layout/IconVerticalSolidList"/>
    <dgm:cxn modelId="{3D0A375A-E128-4032-9F21-182D15897E60}" type="presOf" srcId="{734A55EF-ED9F-4776-836B-9B6B4CE7BA80}" destId="{AA1F888B-BBBB-46F6-8804-8A1CC83B0B71}" srcOrd="0" destOrd="0" presId="urn:microsoft.com/office/officeart/2018/2/layout/IconVerticalSolidList"/>
    <dgm:cxn modelId="{3E9A5C8D-5374-4656-AD0F-6C88B3C56B1D}" srcId="{E4117331-B0C4-45C1-83F7-9D7CA3F5CE50}" destId="{7E484C76-7970-44CC-BD8F-3615326A8C0F}" srcOrd="1" destOrd="0" parTransId="{F3465F4A-9C5B-4519-822F-E1E99DA001F4}" sibTransId="{FD815664-FABE-4982-9FC2-8DA668DEFBB6}"/>
    <dgm:cxn modelId="{EDC17AE8-AE2D-44DA-ACB6-12E96EE5E1BB}" srcId="{E4117331-B0C4-45C1-83F7-9D7CA3F5CE50}" destId="{8F1A8F42-E7CB-49A9-AB34-5047F0553E44}" srcOrd="2" destOrd="0" parTransId="{34CACAB2-7FF2-4BAA-8482-FFF0E39339E7}" sibTransId="{6C28B840-F97A-494C-9E1B-7DBD71CEB5F5}"/>
    <dgm:cxn modelId="{26B374FA-7635-4ADA-991B-11ABA223EE4B}" type="presParOf" srcId="{6C833D7B-69F3-41C2-B759-AD63DDEA4C8C}" destId="{70C63D2D-40C7-4B0F-9758-84F25B599802}" srcOrd="0" destOrd="0" presId="urn:microsoft.com/office/officeart/2018/2/layout/IconVerticalSolidList"/>
    <dgm:cxn modelId="{6420038E-669C-4483-95B7-2CF5425707C5}" type="presParOf" srcId="{70C63D2D-40C7-4B0F-9758-84F25B599802}" destId="{CDE402BF-BD65-416A-9929-C8B1491364BB}" srcOrd="0" destOrd="0" presId="urn:microsoft.com/office/officeart/2018/2/layout/IconVerticalSolidList"/>
    <dgm:cxn modelId="{C2A53B31-B5AE-4DE4-92B4-9863539F3D30}" type="presParOf" srcId="{70C63D2D-40C7-4B0F-9758-84F25B599802}" destId="{249AC057-81A3-49E5-9860-82BB9C707603}" srcOrd="1" destOrd="0" presId="urn:microsoft.com/office/officeart/2018/2/layout/IconVerticalSolidList"/>
    <dgm:cxn modelId="{B5B31821-5303-4797-B486-F48F343D41EE}" type="presParOf" srcId="{70C63D2D-40C7-4B0F-9758-84F25B599802}" destId="{E95860BB-4CA3-4602-BABF-11E4B769F499}" srcOrd="2" destOrd="0" presId="urn:microsoft.com/office/officeart/2018/2/layout/IconVerticalSolidList"/>
    <dgm:cxn modelId="{8E52E3EC-DCCB-45C0-A4B7-3FC0A450BDA7}" type="presParOf" srcId="{70C63D2D-40C7-4B0F-9758-84F25B599802}" destId="{AA1F888B-BBBB-46F6-8804-8A1CC83B0B71}" srcOrd="3" destOrd="0" presId="urn:microsoft.com/office/officeart/2018/2/layout/IconVerticalSolidList"/>
    <dgm:cxn modelId="{73EB021D-2B7D-4C35-B3FE-AD32BBB27A43}" type="presParOf" srcId="{6C833D7B-69F3-41C2-B759-AD63DDEA4C8C}" destId="{BEF8DCF8-B6E7-441F-980B-B9D28D4B368D}" srcOrd="1" destOrd="0" presId="urn:microsoft.com/office/officeart/2018/2/layout/IconVerticalSolidList"/>
    <dgm:cxn modelId="{AAA14E12-F5C9-4BF2-B1A1-AC70E91823B4}" type="presParOf" srcId="{6C833D7B-69F3-41C2-B759-AD63DDEA4C8C}" destId="{E8C003FE-B04F-4808-B92C-91DB9BFC8AF0}" srcOrd="2" destOrd="0" presId="urn:microsoft.com/office/officeart/2018/2/layout/IconVerticalSolidList"/>
    <dgm:cxn modelId="{8716205F-F997-41AC-B635-F69DA9E0C0BF}" type="presParOf" srcId="{E8C003FE-B04F-4808-B92C-91DB9BFC8AF0}" destId="{27436CE0-B7DB-4957-BE92-F559E052249A}" srcOrd="0" destOrd="0" presId="urn:microsoft.com/office/officeart/2018/2/layout/IconVerticalSolidList"/>
    <dgm:cxn modelId="{7E79344D-A3E1-4AEA-919F-EA3B66ABD081}" type="presParOf" srcId="{E8C003FE-B04F-4808-B92C-91DB9BFC8AF0}" destId="{FB52B04F-B586-4845-A129-D7C3F7EEB8A9}" srcOrd="1" destOrd="0" presId="urn:microsoft.com/office/officeart/2018/2/layout/IconVerticalSolidList"/>
    <dgm:cxn modelId="{3B809AE1-25F2-4EDB-8B59-95C6F65D16F3}" type="presParOf" srcId="{E8C003FE-B04F-4808-B92C-91DB9BFC8AF0}" destId="{75CE860B-A6C7-4C3A-BF71-E9E9CD3DAAD6}" srcOrd="2" destOrd="0" presId="urn:microsoft.com/office/officeart/2018/2/layout/IconVerticalSolidList"/>
    <dgm:cxn modelId="{ACD1DCAA-C544-4C23-A65A-108A9A3C7046}" type="presParOf" srcId="{E8C003FE-B04F-4808-B92C-91DB9BFC8AF0}" destId="{035C359F-7A9E-42DD-8A45-4570E23ECBE8}" srcOrd="3" destOrd="0" presId="urn:microsoft.com/office/officeart/2018/2/layout/IconVerticalSolidList"/>
    <dgm:cxn modelId="{E9DB0A04-DBDF-41A6-93E2-912B6477FD09}" type="presParOf" srcId="{6C833D7B-69F3-41C2-B759-AD63DDEA4C8C}" destId="{A38B185F-E148-41D5-A4AE-A47F32EB460A}" srcOrd="3" destOrd="0" presId="urn:microsoft.com/office/officeart/2018/2/layout/IconVerticalSolidList"/>
    <dgm:cxn modelId="{F4E133B1-C508-4F58-90E4-71CB40274466}" type="presParOf" srcId="{6C833D7B-69F3-41C2-B759-AD63DDEA4C8C}" destId="{CBCEE171-A195-4E31-BF35-CFF88811F40D}" srcOrd="4" destOrd="0" presId="urn:microsoft.com/office/officeart/2018/2/layout/IconVerticalSolidList"/>
    <dgm:cxn modelId="{D10B5C0F-54FE-49DE-B726-4075BDC7A230}" type="presParOf" srcId="{CBCEE171-A195-4E31-BF35-CFF88811F40D}" destId="{6619950A-CF53-43AB-9E35-FBD6E1F574F9}" srcOrd="0" destOrd="0" presId="urn:microsoft.com/office/officeart/2018/2/layout/IconVerticalSolidList"/>
    <dgm:cxn modelId="{6D98EE38-53D5-47F6-B72E-C62B5CFF843E}" type="presParOf" srcId="{CBCEE171-A195-4E31-BF35-CFF88811F40D}" destId="{9AC0C814-4FC2-4F6B-BADC-2F1BA2A5348B}" srcOrd="1" destOrd="0" presId="urn:microsoft.com/office/officeart/2018/2/layout/IconVerticalSolidList"/>
    <dgm:cxn modelId="{160FCAB8-C3B1-469D-AC16-9CAFD02FFC4B}" type="presParOf" srcId="{CBCEE171-A195-4E31-BF35-CFF88811F40D}" destId="{005E7ED1-F121-447E-A31F-38C80411A059}" srcOrd="2" destOrd="0" presId="urn:microsoft.com/office/officeart/2018/2/layout/IconVerticalSolidList"/>
    <dgm:cxn modelId="{0B81E7E2-8DFF-42F5-9BAE-9C0746EF61B3}" type="presParOf" srcId="{CBCEE171-A195-4E31-BF35-CFF88811F40D}" destId="{2040C2EA-3974-470B-B1CD-8F004A1F92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C375A6-DC51-4FF9-8ED9-5B237F4E790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6D965DD-49C2-4225-B72E-57645A6B2BB5}">
      <dgm:prSet/>
      <dgm:spPr/>
      <dgm:t>
        <a:bodyPr/>
        <a:lstStyle/>
        <a:p>
          <a:r>
            <a:rPr lang="en-US" b="1"/>
            <a:t>No Expansion</a:t>
          </a:r>
          <a:r>
            <a:rPr lang="en-US"/>
            <a:t> → Maintain current 15 locations.</a:t>
          </a:r>
        </a:p>
      </dgm:t>
    </dgm:pt>
    <dgm:pt modelId="{9D7BCBE9-A8D5-4517-9C8B-A8F8373F52D8}" type="parTrans" cxnId="{41DA37F6-5EE2-44F9-8649-18C5122F50BB}">
      <dgm:prSet/>
      <dgm:spPr/>
      <dgm:t>
        <a:bodyPr/>
        <a:lstStyle/>
        <a:p>
          <a:endParaRPr lang="en-US"/>
        </a:p>
      </dgm:t>
    </dgm:pt>
    <dgm:pt modelId="{FEEEE32D-8E1E-4211-BB30-53D849F203E8}" type="sibTrans" cxnId="{41DA37F6-5EE2-44F9-8649-18C5122F50BB}">
      <dgm:prSet/>
      <dgm:spPr/>
      <dgm:t>
        <a:bodyPr/>
        <a:lstStyle/>
        <a:p>
          <a:endParaRPr lang="en-US"/>
        </a:p>
      </dgm:t>
    </dgm:pt>
    <dgm:pt modelId="{9B0B17D0-D1B8-47F1-A801-6485A8170A72}">
      <dgm:prSet/>
      <dgm:spPr/>
      <dgm:t>
        <a:bodyPr/>
        <a:lstStyle/>
        <a:p>
          <a:r>
            <a:rPr lang="en-US" b="1"/>
            <a:t>Gradual Company-Owned Expansion</a:t>
          </a:r>
          <a:r>
            <a:rPr lang="en-US"/>
            <a:t> → Open 2–3 new locations per year, funded internally.</a:t>
          </a:r>
        </a:p>
      </dgm:t>
    </dgm:pt>
    <dgm:pt modelId="{FB4566DE-FD2D-4071-8478-2251F0D1F510}" type="parTrans" cxnId="{EF5A6BA2-F82B-4DFC-A9BE-8A767A5F7854}">
      <dgm:prSet/>
      <dgm:spPr/>
      <dgm:t>
        <a:bodyPr/>
        <a:lstStyle/>
        <a:p>
          <a:endParaRPr lang="en-US"/>
        </a:p>
      </dgm:t>
    </dgm:pt>
    <dgm:pt modelId="{D1284DE5-4ABD-4A15-855F-A0DD3467AA7B}" type="sibTrans" cxnId="{EF5A6BA2-F82B-4DFC-A9BE-8A767A5F7854}">
      <dgm:prSet/>
      <dgm:spPr/>
      <dgm:t>
        <a:bodyPr/>
        <a:lstStyle/>
        <a:p>
          <a:endParaRPr lang="en-US"/>
        </a:p>
      </dgm:t>
    </dgm:pt>
    <dgm:pt modelId="{945E9F01-4FB9-40D7-80B7-F84BE2A5DB45}">
      <dgm:prSet/>
      <dgm:spPr/>
      <dgm:t>
        <a:bodyPr/>
        <a:lstStyle/>
        <a:p>
          <a:r>
            <a:rPr lang="en-US" b="1"/>
            <a:t>Aggressive Company-Owned Expansion</a:t>
          </a:r>
          <a:r>
            <a:rPr lang="en-US"/>
            <a:t> → Rapid rollout in multiple cities, requiring external financing.</a:t>
          </a:r>
        </a:p>
      </dgm:t>
    </dgm:pt>
    <dgm:pt modelId="{14B8D4F8-72B0-4AB4-A684-9BD5A53732EC}" type="parTrans" cxnId="{87E0F7D3-8C3E-49A6-B236-3445EE93A6C4}">
      <dgm:prSet/>
      <dgm:spPr/>
      <dgm:t>
        <a:bodyPr/>
        <a:lstStyle/>
        <a:p>
          <a:endParaRPr lang="en-US"/>
        </a:p>
      </dgm:t>
    </dgm:pt>
    <dgm:pt modelId="{7A6702BE-3FF9-405F-A6E2-A45AB5D88FCE}" type="sibTrans" cxnId="{87E0F7D3-8C3E-49A6-B236-3445EE93A6C4}">
      <dgm:prSet/>
      <dgm:spPr/>
      <dgm:t>
        <a:bodyPr/>
        <a:lstStyle/>
        <a:p>
          <a:endParaRPr lang="en-US"/>
        </a:p>
      </dgm:t>
    </dgm:pt>
    <dgm:pt modelId="{8EC7E7A5-1472-4199-877C-3336E490C6BF}">
      <dgm:prSet/>
      <dgm:spPr/>
      <dgm:t>
        <a:bodyPr/>
        <a:lstStyle/>
        <a:p>
          <a:r>
            <a:rPr lang="en-US" b="1"/>
            <a:t>Franchising Model</a:t>
          </a:r>
          <a:r>
            <a:rPr lang="en-US"/>
            <a:t> → Expand nationally via franchise partnerships, lower upfront capital, shared risk.</a:t>
          </a:r>
        </a:p>
      </dgm:t>
    </dgm:pt>
    <dgm:pt modelId="{E59E0E8F-080C-4576-9DC8-58E171B1AFE6}" type="parTrans" cxnId="{651FDF96-B389-4D0C-B09F-59B34747BB78}">
      <dgm:prSet/>
      <dgm:spPr/>
      <dgm:t>
        <a:bodyPr/>
        <a:lstStyle/>
        <a:p>
          <a:endParaRPr lang="en-US"/>
        </a:p>
      </dgm:t>
    </dgm:pt>
    <dgm:pt modelId="{76B300E3-FED3-47FA-8D98-8AAF9766512E}" type="sibTrans" cxnId="{651FDF96-B389-4D0C-B09F-59B34747BB78}">
      <dgm:prSet/>
      <dgm:spPr/>
      <dgm:t>
        <a:bodyPr/>
        <a:lstStyle/>
        <a:p>
          <a:endParaRPr lang="en-US"/>
        </a:p>
      </dgm:t>
    </dgm:pt>
    <dgm:pt modelId="{FABFED35-7597-411D-875A-F2BBC6F11158}">
      <dgm:prSet/>
      <dgm:spPr/>
      <dgm:t>
        <a:bodyPr/>
        <a:lstStyle/>
        <a:p>
          <a:r>
            <a:rPr lang="en-US" b="1"/>
            <a:t>Hybrid Model</a:t>
          </a:r>
          <a:r>
            <a:rPr lang="en-US"/>
            <a:t> → Open flagship stores in major cities + franchise smaller markets.</a:t>
          </a:r>
        </a:p>
      </dgm:t>
    </dgm:pt>
    <dgm:pt modelId="{A90A7DD6-0930-4391-B2B6-D78DEB7654AA}" type="parTrans" cxnId="{1921E575-8EF0-48EC-8CF0-20FDF78E2DFF}">
      <dgm:prSet/>
      <dgm:spPr/>
      <dgm:t>
        <a:bodyPr/>
        <a:lstStyle/>
        <a:p>
          <a:endParaRPr lang="en-US"/>
        </a:p>
      </dgm:t>
    </dgm:pt>
    <dgm:pt modelId="{BA0B7511-237F-4C39-A684-E881EBB3A27E}" type="sibTrans" cxnId="{1921E575-8EF0-48EC-8CF0-20FDF78E2DFF}">
      <dgm:prSet/>
      <dgm:spPr/>
      <dgm:t>
        <a:bodyPr/>
        <a:lstStyle/>
        <a:p>
          <a:endParaRPr lang="en-US"/>
        </a:p>
      </dgm:t>
    </dgm:pt>
    <dgm:pt modelId="{54E728FD-5A37-44EB-BCB0-DBB8CAF56216}" type="pres">
      <dgm:prSet presAssocID="{9AC375A6-DC51-4FF9-8ED9-5B237F4E790F}" presName="root" presStyleCnt="0">
        <dgm:presLayoutVars>
          <dgm:dir/>
          <dgm:resizeHandles val="exact"/>
        </dgm:presLayoutVars>
      </dgm:prSet>
      <dgm:spPr/>
    </dgm:pt>
    <dgm:pt modelId="{DCB67F45-3FC5-438C-A29F-314E26D9291B}" type="pres">
      <dgm:prSet presAssocID="{A6D965DD-49C2-4225-B72E-57645A6B2BB5}" presName="compNode" presStyleCnt="0"/>
      <dgm:spPr/>
    </dgm:pt>
    <dgm:pt modelId="{E4FCD43A-CBA9-46F8-B692-9D356579CBE6}" type="pres">
      <dgm:prSet presAssocID="{A6D965DD-49C2-4225-B72E-57645A6B2BB5}" presName="bgRect" presStyleLbl="bgShp" presStyleIdx="0" presStyleCnt="5"/>
      <dgm:spPr/>
    </dgm:pt>
    <dgm:pt modelId="{C20AD969-E688-4D6C-8DA4-CEEFB3395DCD}" type="pres">
      <dgm:prSet presAssocID="{A6D965DD-49C2-4225-B72E-57645A6B2BB5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İşaretleyici"/>
        </a:ext>
      </dgm:extLst>
    </dgm:pt>
    <dgm:pt modelId="{F4984591-7EBF-4C1B-B2CA-3B409468C174}" type="pres">
      <dgm:prSet presAssocID="{A6D965DD-49C2-4225-B72E-57645A6B2BB5}" presName="spaceRect" presStyleCnt="0"/>
      <dgm:spPr/>
    </dgm:pt>
    <dgm:pt modelId="{83EBE8E1-FF5B-4923-8C49-7ED00E026A11}" type="pres">
      <dgm:prSet presAssocID="{A6D965DD-49C2-4225-B72E-57645A6B2BB5}" presName="parTx" presStyleLbl="revTx" presStyleIdx="0" presStyleCnt="5">
        <dgm:presLayoutVars>
          <dgm:chMax val="0"/>
          <dgm:chPref val="0"/>
        </dgm:presLayoutVars>
      </dgm:prSet>
      <dgm:spPr/>
    </dgm:pt>
    <dgm:pt modelId="{759EBDC8-48D6-4D39-B9B6-A8B56F89A66E}" type="pres">
      <dgm:prSet presAssocID="{FEEEE32D-8E1E-4211-BB30-53D849F203E8}" presName="sibTrans" presStyleCnt="0"/>
      <dgm:spPr/>
    </dgm:pt>
    <dgm:pt modelId="{B3A5BC3C-78D5-48BB-A881-A5B0CA91AF25}" type="pres">
      <dgm:prSet presAssocID="{9B0B17D0-D1B8-47F1-A801-6485A8170A72}" presName="compNode" presStyleCnt="0"/>
      <dgm:spPr/>
    </dgm:pt>
    <dgm:pt modelId="{ACD1DFFA-E934-4E4B-B60F-7659A6E886E9}" type="pres">
      <dgm:prSet presAssocID="{9B0B17D0-D1B8-47F1-A801-6485A8170A72}" presName="bgRect" presStyleLbl="bgShp" presStyleIdx="1" presStyleCnt="5"/>
      <dgm:spPr/>
    </dgm:pt>
    <dgm:pt modelId="{C824F681-292E-4E97-AA68-22D395A9BA1C}" type="pres">
      <dgm:prSet presAssocID="{9B0B17D0-D1B8-47F1-A801-6485A8170A72}" presName="iconRect" presStyleLbl="node1" presStyleIdx="1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ükleniyor"/>
        </a:ext>
      </dgm:extLst>
    </dgm:pt>
    <dgm:pt modelId="{6CB08A30-4904-4C8E-A7F5-69FDA1453BA0}" type="pres">
      <dgm:prSet presAssocID="{9B0B17D0-D1B8-47F1-A801-6485A8170A72}" presName="spaceRect" presStyleCnt="0"/>
      <dgm:spPr/>
    </dgm:pt>
    <dgm:pt modelId="{3A6CACB0-5C30-4C3E-8358-6D6FCD40E56C}" type="pres">
      <dgm:prSet presAssocID="{9B0B17D0-D1B8-47F1-A801-6485A8170A72}" presName="parTx" presStyleLbl="revTx" presStyleIdx="1" presStyleCnt="5">
        <dgm:presLayoutVars>
          <dgm:chMax val="0"/>
          <dgm:chPref val="0"/>
        </dgm:presLayoutVars>
      </dgm:prSet>
      <dgm:spPr/>
    </dgm:pt>
    <dgm:pt modelId="{8704DBEE-AC13-4EF9-98B2-34BF1DBCBA8B}" type="pres">
      <dgm:prSet presAssocID="{D1284DE5-4ABD-4A15-855F-A0DD3467AA7B}" presName="sibTrans" presStyleCnt="0"/>
      <dgm:spPr/>
    </dgm:pt>
    <dgm:pt modelId="{04F3F8AC-8677-4E51-9859-FC8A46308298}" type="pres">
      <dgm:prSet presAssocID="{945E9F01-4FB9-40D7-80B7-F84BE2A5DB45}" presName="compNode" presStyleCnt="0"/>
      <dgm:spPr/>
    </dgm:pt>
    <dgm:pt modelId="{0D2FD57D-6ED9-4A6F-A4D9-CEE0384C749B}" type="pres">
      <dgm:prSet presAssocID="{945E9F01-4FB9-40D7-80B7-F84BE2A5DB45}" presName="bgRect" presStyleLbl="bgShp" presStyleIdx="2" presStyleCnt="5"/>
      <dgm:spPr/>
    </dgm:pt>
    <dgm:pt modelId="{EF87E707-C490-4612-A59C-731CEB2838F3}" type="pres">
      <dgm:prSet presAssocID="{945E9F01-4FB9-40D7-80B7-F84BE2A5DB45}" presName="iconRect" presStyleLbl="node1" presStyleIdx="2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2F591692-0685-4CF5-8566-B4E323C493E5}" type="pres">
      <dgm:prSet presAssocID="{945E9F01-4FB9-40D7-80B7-F84BE2A5DB45}" presName="spaceRect" presStyleCnt="0"/>
      <dgm:spPr/>
    </dgm:pt>
    <dgm:pt modelId="{64DB964F-35CD-4A09-BECE-CC7EF882EF3C}" type="pres">
      <dgm:prSet presAssocID="{945E9F01-4FB9-40D7-80B7-F84BE2A5DB45}" presName="parTx" presStyleLbl="revTx" presStyleIdx="2" presStyleCnt="5">
        <dgm:presLayoutVars>
          <dgm:chMax val="0"/>
          <dgm:chPref val="0"/>
        </dgm:presLayoutVars>
      </dgm:prSet>
      <dgm:spPr/>
    </dgm:pt>
    <dgm:pt modelId="{D1B49130-82AA-47A1-A511-7B8C5768A054}" type="pres">
      <dgm:prSet presAssocID="{7A6702BE-3FF9-405F-A6E2-A45AB5D88FCE}" presName="sibTrans" presStyleCnt="0"/>
      <dgm:spPr/>
    </dgm:pt>
    <dgm:pt modelId="{8EB33BF5-F84F-4A68-AB72-F28B96D64CA3}" type="pres">
      <dgm:prSet presAssocID="{8EC7E7A5-1472-4199-877C-3336E490C6BF}" presName="compNode" presStyleCnt="0"/>
      <dgm:spPr/>
    </dgm:pt>
    <dgm:pt modelId="{4C4F599A-B8A9-44D0-B882-9B020D3A11D5}" type="pres">
      <dgm:prSet presAssocID="{8EC7E7A5-1472-4199-877C-3336E490C6BF}" presName="bgRect" presStyleLbl="bgShp" presStyleIdx="3" presStyleCnt="5"/>
      <dgm:spPr/>
    </dgm:pt>
    <dgm:pt modelId="{6F66F4B8-2C30-457F-9989-7EE2BCD508F2}" type="pres">
      <dgm:prSet presAssocID="{8EC7E7A5-1472-4199-877C-3336E490C6BF}" presName="iconRect" presStyleLbl="node1" presStyleIdx="3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529B5C90-DB61-49DF-9140-CF0ACBF7AD6C}" type="pres">
      <dgm:prSet presAssocID="{8EC7E7A5-1472-4199-877C-3336E490C6BF}" presName="spaceRect" presStyleCnt="0"/>
      <dgm:spPr/>
    </dgm:pt>
    <dgm:pt modelId="{856F3641-08C5-47AE-864B-48A4238A1129}" type="pres">
      <dgm:prSet presAssocID="{8EC7E7A5-1472-4199-877C-3336E490C6BF}" presName="parTx" presStyleLbl="revTx" presStyleIdx="3" presStyleCnt="5">
        <dgm:presLayoutVars>
          <dgm:chMax val="0"/>
          <dgm:chPref val="0"/>
        </dgm:presLayoutVars>
      </dgm:prSet>
      <dgm:spPr/>
    </dgm:pt>
    <dgm:pt modelId="{C9E50C0B-9D00-4127-8B67-5D35AD13CE4C}" type="pres">
      <dgm:prSet presAssocID="{76B300E3-FED3-47FA-8D98-8AAF9766512E}" presName="sibTrans" presStyleCnt="0"/>
      <dgm:spPr/>
    </dgm:pt>
    <dgm:pt modelId="{A3E4A182-45D5-4D5F-B032-91328FB0B8E7}" type="pres">
      <dgm:prSet presAssocID="{FABFED35-7597-411D-875A-F2BBC6F11158}" presName="compNode" presStyleCnt="0"/>
      <dgm:spPr/>
    </dgm:pt>
    <dgm:pt modelId="{5380CCAA-2D82-4D25-9A52-6D6DF7DC19E2}" type="pres">
      <dgm:prSet presAssocID="{FABFED35-7597-411D-875A-F2BBC6F11158}" presName="bgRect" presStyleLbl="bgShp" presStyleIdx="4" presStyleCnt="5"/>
      <dgm:spPr/>
    </dgm:pt>
    <dgm:pt modelId="{91DADA04-7FB7-4E99-ACB2-87C869978CB6}" type="pres">
      <dgm:prSet presAssocID="{FABFED35-7597-411D-875A-F2BBC6F11158}" presName="iconRect" presStyleLbl="node1" presStyleIdx="4" presStyleCnt="5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ğaza"/>
        </a:ext>
      </dgm:extLst>
    </dgm:pt>
    <dgm:pt modelId="{FBF7CFEA-4F57-4BE0-BC7C-175FDAF58541}" type="pres">
      <dgm:prSet presAssocID="{FABFED35-7597-411D-875A-F2BBC6F11158}" presName="spaceRect" presStyleCnt="0"/>
      <dgm:spPr/>
    </dgm:pt>
    <dgm:pt modelId="{2DE653E7-E50B-4FAC-A0B5-D71171FC328D}" type="pres">
      <dgm:prSet presAssocID="{FABFED35-7597-411D-875A-F2BBC6F1115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AF76301-F074-4E3F-8E25-C76FE97FFDF0}" type="presOf" srcId="{945E9F01-4FB9-40D7-80B7-F84BE2A5DB45}" destId="{64DB964F-35CD-4A09-BECE-CC7EF882EF3C}" srcOrd="0" destOrd="0" presId="urn:microsoft.com/office/officeart/2018/2/layout/IconVerticalSolidList"/>
    <dgm:cxn modelId="{EA96FB1E-6422-4BA6-8DAB-134C514808DF}" type="presOf" srcId="{FABFED35-7597-411D-875A-F2BBC6F11158}" destId="{2DE653E7-E50B-4FAC-A0B5-D71171FC328D}" srcOrd="0" destOrd="0" presId="urn:microsoft.com/office/officeart/2018/2/layout/IconVerticalSolidList"/>
    <dgm:cxn modelId="{95569A43-E094-4A98-A5A7-4EFEC52A0C23}" type="presOf" srcId="{8EC7E7A5-1472-4199-877C-3336E490C6BF}" destId="{856F3641-08C5-47AE-864B-48A4238A1129}" srcOrd="0" destOrd="0" presId="urn:microsoft.com/office/officeart/2018/2/layout/IconVerticalSolidList"/>
    <dgm:cxn modelId="{1921E575-8EF0-48EC-8CF0-20FDF78E2DFF}" srcId="{9AC375A6-DC51-4FF9-8ED9-5B237F4E790F}" destId="{FABFED35-7597-411D-875A-F2BBC6F11158}" srcOrd="4" destOrd="0" parTransId="{A90A7DD6-0930-4391-B2B6-D78DEB7654AA}" sibTransId="{BA0B7511-237F-4C39-A684-E881EBB3A27E}"/>
    <dgm:cxn modelId="{651FDF96-B389-4D0C-B09F-59B34747BB78}" srcId="{9AC375A6-DC51-4FF9-8ED9-5B237F4E790F}" destId="{8EC7E7A5-1472-4199-877C-3336E490C6BF}" srcOrd="3" destOrd="0" parTransId="{E59E0E8F-080C-4576-9DC8-58E171B1AFE6}" sibTransId="{76B300E3-FED3-47FA-8D98-8AAF9766512E}"/>
    <dgm:cxn modelId="{EF5A6BA2-F82B-4DFC-A9BE-8A767A5F7854}" srcId="{9AC375A6-DC51-4FF9-8ED9-5B237F4E790F}" destId="{9B0B17D0-D1B8-47F1-A801-6485A8170A72}" srcOrd="1" destOrd="0" parTransId="{FB4566DE-FD2D-4071-8478-2251F0D1F510}" sibTransId="{D1284DE5-4ABD-4A15-855F-A0DD3467AA7B}"/>
    <dgm:cxn modelId="{9A43CFCE-1A66-4095-9D42-96826E0710E2}" type="presOf" srcId="{A6D965DD-49C2-4225-B72E-57645A6B2BB5}" destId="{83EBE8E1-FF5B-4923-8C49-7ED00E026A11}" srcOrd="0" destOrd="0" presId="urn:microsoft.com/office/officeart/2018/2/layout/IconVerticalSolidList"/>
    <dgm:cxn modelId="{87E0F7D3-8C3E-49A6-B236-3445EE93A6C4}" srcId="{9AC375A6-DC51-4FF9-8ED9-5B237F4E790F}" destId="{945E9F01-4FB9-40D7-80B7-F84BE2A5DB45}" srcOrd="2" destOrd="0" parTransId="{14B8D4F8-72B0-4AB4-A684-9BD5A53732EC}" sibTransId="{7A6702BE-3FF9-405F-A6E2-A45AB5D88FCE}"/>
    <dgm:cxn modelId="{41DA37F6-5EE2-44F9-8649-18C5122F50BB}" srcId="{9AC375A6-DC51-4FF9-8ED9-5B237F4E790F}" destId="{A6D965DD-49C2-4225-B72E-57645A6B2BB5}" srcOrd="0" destOrd="0" parTransId="{9D7BCBE9-A8D5-4517-9C8B-A8F8373F52D8}" sibTransId="{FEEEE32D-8E1E-4211-BB30-53D849F203E8}"/>
    <dgm:cxn modelId="{22CDD3FE-B3ED-4546-9B61-4934FC6A84D2}" type="presOf" srcId="{9B0B17D0-D1B8-47F1-A801-6485A8170A72}" destId="{3A6CACB0-5C30-4C3E-8358-6D6FCD40E56C}" srcOrd="0" destOrd="0" presId="urn:microsoft.com/office/officeart/2018/2/layout/IconVerticalSolidList"/>
    <dgm:cxn modelId="{09818BFF-B1DC-48E6-A81F-0DFAE3725848}" type="presOf" srcId="{9AC375A6-DC51-4FF9-8ED9-5B237F4E790F}" destId="{54E728FD-5A37-44EB-BCB0-DBB8CAF56216}" srcOrd="0" destOrd="0" presId="urn:microsoft.com/office/officeart/2018/2/layout/IconVerticalSolidList"/>
    <dgm:cxn modelId="{9A69BB3D-1C9D-4AFB-97F6-C194267224BA}" type="presParOf" srcId="{54E728FD-5A37-44EB-BCB0-DBB8CAF56216}" destId="{DCB67F45-3FC5-438C-A29F-314E26D9291B}" srcOrd="0" destOrd="0" presId="urn:microsoft.com/office/officeart/2018/2/layout/IconVerticalSolidList"/>
    <dgm:cxn modelId="{187F5BF1-19E2-4C89-A608-3B3EA8445E5C}" type="presParOf" srcId="{DCB67F45-3FC5-438C-A29F-314E26D9291B}" destId="{E4FCD43A-CBA9-46F8-B692-9D356579CBE6}" srcOrd="0" destOrd="0" presId="urn:microsoft.com/office/officeart/2018/2/layout/IconVerticalSolidList"/>
    <dgm:cxn modelId="{01F4194B-EBFF-41D7-893F-F4BB692C9011}" type="presParOf" srcId="{DCB67F45-3FC5-438C-A29F-314E26D9291B}" destId="{C20AD969-E688-4D6C-8DA4-CEEFB3395DCD}" srcOrd="1" destOrd="0" presId="urn:microsoft.com/office/officeart/2018/2/layout/IconVerticalSolidList"/>
    <dgm:cxn modelId="{7415CAA7-22AB-45B7-B517-24A76D14348E}" type="presParOf" srcId="{DCB67F45-3FC5-438C-A29F-314E26D9291B}" destId="{F4984591-7EBF-4C1B-B2CA-3B409468C174}" srcOrd="2" destOrd="0" presId="urn:microsoft.com/office/officeart/2018/2/layout/IconVerticalSolidList"/>
    <dgm:cxn modelId="{3CDBDB62-697D-4022-AA0E-CC73D8DC6D7C}" type="presParOf" srcId="{DCB67F45-3FC5-438C-A29F-314E26D9291B}" destId="{83EBE8E1-FF5B-4923-8C49-7ED00E026A11}" srcOrd="3" destOrd="0" presId="urn:microsoft.com/office/officeart/2018/2/layout/IconVerticalSolidList"/>
    <dgm:cxn modelId="{BE3CF1DA-81DC-4622-8D92-0068483CC783}" type="presParOf" srcId="{54E728FD-5A37-44EB-BCB0-DBB8CAF56216}" destId="{759EBDC8-48D6-4D39-B9B6-A8B56F89A66E}" srcOrd="1" destOrd="0" presId="urn:microsoft.com/office/officeart/2018/2/layout/IconVerticalSolidList"/>
    <dgm:cxn modelId="{C128FAE2-6563-45DB-9E75-138BDE738D92}" type="presParOf" srcId="{54E728FD-5A37-44EB-BCB0-DBB8CAF56216}" destId="{B3A5BC3C-78D5-48BB-A881-A5B0CA91AF25}" srcOrd="2" destOrd="0" presId="urn:microsoft.com/office/officeart/2018/2/layout/IconVerticalSolidList"/>
    <dgm:cxn modelId="{0D0D33D3-1274-41D8-B165-E3556F3CCFE3}" type="presParOf" srcId="{B3A5BC3C-78D5-48BB-A881-A5B0CA91AF25}" destId="{ACD1DFFA-E934-4E4B-B60F-7659A6E886E9}" srcOrd="0" destOrd="0" presId="urn:microsoft.com/office/officeart/2018/2/layout/IconVerticalSolidList"/>
    <dgm:cxn modelId="{2CFAD644-8C7F-4FCF-B90C-B971F6A0F26B}" type="presParOf" srcId="{B3A5BC3C-78D5-48BB-A881-A5B0CA91AF25}" destId="{C824F681-292E-4E97-AA68-22D395A9BA1C}" srcOrd="1" destOrd="0" presId="urn:microsoft.com/office/officeart/2018/2/layout/IconVerticalSolidList"/>
    <dgm:cxn modelId="{BF8E83BA-643A-4988-A638-EB2FCAEA9669}" type="presParOf" srcId="{B3A5BC3C-78D5-48BB-A881-A5B0CA91AF25}" destId="{6CB08A30-4904-4C8E-A7F5-69FDA1453BA0}" srcOrd="2" destOrd="0" presId="urn:microsoft.com/office/officeart/2018/2/layout/IconVerticalSolidList"/>
    <dgm:cxn modelId="{F2F3FC79-E924-490C-84FA-759B08849CEA}" type="presParOf" srcId="{B3A5BC3C-78D5-48BB-A881-A5B0CA91AF25}" destId="{3A6CACB0-5C30-4C3E-8358-6D6FCD40E56C}" srcOrd="3" destOrd="0" presId="urn:microsoft.com/office/officeart/2018/2/layout/IconVerticalSolidList"/>
    <dgm:cxn modelId="{C27BC0AC-112A-4831-81B8-72E094199DF5}" type="presParOf" srcId="{54E728FD-5A37-44EB-BCB0-DBB8CAF56216}" destId="{8704DBEE-AC13-4EF9-98B2-34BF1DBCBA8B}" srcOrd="3" destOrd="0" presId="urn:microsoft.com/office/officeart/2018/2/layout/IconVerticalSolidList"/>
    <dgm:cxn modelId="{3235D8C6-7452-4A6A-B622-EB2D33E79652}" type="presParOf" srcId="{54E728FD-5A37-44EB-BCB0-DBB8CAF56216}" destId="{04F3F8AC-8677-4E51-9859-FC8A46308298}" srcOrd="4" destOrd="0" presId="urn:microsoft.com/office/officeart/2018/2/layout/IconVerticalSolidList"/>
    <dgm:cxn modelId="{E4925123-A574-4FF0-95DB-E942CB7720EB}" type="presParOf" srcId="{04F3F8AC-8677-4E51-9859-FC8A46308298}" destId="{0D2FD57D-6ED9-4A6F-A4D9-CEE0384C749B}" srcOrd="0" destOrd="0" presId="urn:microsoft.com/office/officeart/2018/2/layout/IconVerticalSolidList"/>
    <dgm:cxn modelId="{7D1C841D-F0D3-4DF0-A3B4-A5C076983874}" type="presParOf" srcId="{04F3F8AC-8677-4E51-9859-FC8A46308298}" destId="{EF87E707-C490-4612-A59C-731CEB2838F3}" srcOrd="1" destOrd="0" presId="urn:microsoft.com/office/officeart/2018/2/layout/IconVerticalSolidList"/>
    <dgm:cxn modelId="{09295A5A-DB16-4197-B144-B557EE4F5E72}" type="presParOf" srcId="{04F3F8AC-8677-4E51-9859-FC8A46308298}" destId="{2F591692-0685-4CF5-8566-B4E323C493E5}" srcOrd="2" destOrd="0" presId="urn:microsoft.com/office/officeart/2018/2/layout/IconVerticalSolidList"/>
    <dgm:cxn modelId="{9322903E-719C-46E3-9258-613102F9E54F}" type="presParOf" srcId="{04F3F8AC-8677-4E51-9859-FC8A46308298}" destId="{64DB964F-35CD-4A09-BECE-CC7EF882EF3C}" srcOrd="3" destOrd="0" presId="urn:microsoft.com/office/officeart/2018/2/layout/IconVerticalSolidList"/>
    <dgm:cxn modelId="{2FC30B68-8B1A-4CBD-81B9-741CBCD028BC}" type="presParOf" srcId="{54E728FD-5A37-44EB-BCB0-DBB8CAF56216}" destId="{D1B49130-82AA-47A1-A511-7B8C5768A054}" srcOrd="5" destOrd="0" presId="urn:microsoft.com/office/officeart/2018/2/layout/IconVerticalSolidList"/>
    <dgm:cxn modelId="{3C3D45C7-F4E9-4D04-A2DB-1D17960665CD}" type="presParOf" srcId="{54E728FD-5A37-44EB-BCB0-DBB8CAF56216}" destId="{8EB33BF5-F84F-4A68-AB72-F28B96D64CA3}" srcOrd="6" destOrd="0" presId="urn:microsoft.com/office/officeart/2018/2/layout/IconVerticalSolidList"/>
    <dgm:cxn modelId="{5439844C-D100-4D1E-8932-4AD9FAAFD19B}" type="presParOf" srcId="{8EB33BF5-F84F-4A68-AB72-F28B96D64CA3}" destId="{4C4F599A-B8A9-44D0-B882-9B020D3A11D5}" srcOrd="0" destOrd="0" presId="urn:microsoft.com/office/officeart/2018/2/layout/IconVerticalSolidList"/>
    <dgm:cxn modelId="{D6666219-501E-42A1-9F40-D7B7ED7F24A1}" type="presParOf" srcId="{8EB33BF5-F84F-4A68-AB72-F28B96D64CA3}" destId="{6F66F4B8-2C30-457F-9989-7EE2BCD508F2}" srcOrd="1" destOrd="0" presId="urn:microsoft.com/office/officeart/2018/2/layout/IconVerticalSolidList"/>
    <dgm:cxn modelId="{B3BA672A-438E-4FA9-A64B-E10EBB259ECC}" type="presParOf" srcId="{8EB33BF5-F84F-4A68-AB72-F28B96D64CA3}" destId="{529B5C90-DB61-49DF-9140-CF0ACBF7AD6C}" srcOrd="2" destOrd="0" presId="urn:microsoft.com/office/officeart/2018/2/layout/IconVerticalSolidList"/>
    <dgm:cxn modelId="{CEA2A480-D16C-4DC9-8658-E033CEAAEAED}" type="presParOf" srcId="{8EB33BF5-F84F-4A68-AB72-F28B96D64CA3}" destId="{856F3641-08C5-47AE-864B-48A4238A1129}" srcOrd="3" destOrd="0" presId="urn:microsoft.com/office/officeart/2018/2/layout/IconVerticalSolidList"/>
    <dgm:cxn modelId="{B6E1BEC5-EDF1-4EEB-8F91-76345C370F82}" type="presParOf" srcId="{54E728FD-5A37-44EB-BCB0-DBB8CAF56216}" destId="{C9E50C0B-9D00-4127-8B67-5D35AD13CE4C}" srcOrd="7" destOrd="0" presId="urn:microsoft.com/office/officeart/2018/2/layout/IconVerticalSolidList"/>
    <dgm:cxn modelId="{28D6030A-5A5D-46D4-924E-6FA210E882AA}" type="presParOf" srcId="{54E728FD-5A37-44EB-BCB0-DBB8CAF56216}" destId="{A3E4A182-45D5-4D5F-B032-91328FB0B8E7}" srcOrd="8" destOrd="0" presId="urn:microsoft.com/office/officeart/2018/2/layout/IconVerticalSolidList"/>
    <dgm:cxn modelId="{C5AA1AA8-1851-4ABC-9A51-6981195483BF}" type="presParOf" srcId="{A3E4A182-45D5-4D5F-B032-91328FB0B8E7}" destId="{5380CCAA-2D82-4D25-9A52-6D6DF7DC19E2}" srcOrd="0" destOrd="0" presId="urn:microsoft.com/office/officeart/2018/2/layout/IconVerticalSolidList"/>
    <dgm:cxn modelId="{CCB2F8D7-258D-4180-AEFC-93DE44839F74}" type="presParOf" srcId="{A3E4A182-45D5-4D5F-B032-91328FB0B8E7}" destId="{91DADA04-7FB7-4E99-ACB2-87C869978CB6}" srcOrd="1" destOrd="0" presId="urn:microsoft.com/office/officeart/2018/2/layout/IconVerticalSolidList"/>
    <dgm:cxn modelId="{DD5A3709-035C-40A9-9993-4BDAF9E7B50D}" type="presParOf" srcId="{A3E4A182-45D5-4D5F-B032-91328FB0B8E7}" destId="{FBF7CFEA-4F57-4BE0-BC7C-175FDAF58541}" srcOrd="2" destOrd="0" presId="urn:microsoft.com/office/officeart/2018/2/layout/IconVerticalSolidList"/>
    <dgm:cxn modelId="{09DB6931-CCB8-4ECB-BFF6-48EFD3CCACEC}" type="presParOf" srcId="{A3E4A182-45D5-4D5F-B032-91328FB0B8E7}" destId="{2DE653E7-E50B-4FAC-A0B5-D71171FC32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380C86-7D69-4A3D-9BE3-0B4DAB5A9B9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3675FF5-851E-4D4A-9352-02285CFEFFF7}">
      <dgm:prSet/>
      <dgm:spPr/>
      <dgm:t>
        <a:bodyPr/>
        <a:lstStyle/>
        <a:p>
          <a:r>
            <a:rPr lang="en-US"/>
            <a:t>Current system performance assessment</a:t>
          </a:r>
        </a:p>
      </dgm:t>
    </dgm:pt>
    <dgm:pt modelId="{BB581FC6-8120-4CC2-96EA-84FA0C997CCE}" type="parTrans" cxnId="{B85B7AE8-C2A3-46D2-8B3A-9384CE16CBDB}">
      <dgm:prSet/>
      <dgm:spPr/>
      <dgm:t>
        <a:bodyPr/>
        <a:lstStyle/>
        <a:p>
          <a:endParaRPr lang="en-US"/>
        </a:p>
      </dgm:t>
    </dgm:pt>
    <dgm:pt modelId="{48C9F61D-9EF4-49B3-A838-7235BCE8EECA}" type="sibTrans" cxnId="{B85B7AE8-C2A3-46D2-8B3A-9384CE16CBDB}">
      <dgm:prSet/>
      <dgm:spPr/>
      <dgm:t>
        <a:bodyPr/>
        <a:lstStyle/>
        <a:p>
          <a:endParaRPr lang="en-US"/>
        </a:p>
      </dgm:t>
    </dgm:pt>
    <dgm:pt modelId="{CCEA2BE0-3950-4FE3-8924-D159A093A998}">
      <dgm:prSet/>
      <dgm:spPr/>
      <dgm:t>
        <a:bodyPr/>
        <a:lstStyle/>
        <a:p>
          <a:r>
            <a:rPr lang="en-US"/>
            <a:t>User needs analysis across departments</a:t>
          </a:r>
        </a:p>
      </dgm:t>
    </dgm:pt>
    <dgm:pt modelId="{3C2AEB0A-D153-4455-8778-3ED573A92386}" type="parTrans" cxnId="{CBEEE9F6-EB0B-48F5-8647-E3A774A3335C}">
      <dgm:prSet/>
      <dgm:spPr/>
      <dgm:t>
        <a:bodyPr/>
        <a:lstStyle/>
        <a:p>
          <a:endParaRPr lang="en-US"/>
        </a:p>
      </dgm:t>
    </dgm:pt>
    <dgm:pt modelId="{8674D5FD-5963-4BD5-ABFC-9F5BDECFBECF}" type="sibTrans" cxnId="{CBEEE9F6-EB0B-48F5-8647-E3A774A3335C}">
      <dgm:prSet/>
      <dgm:spPr/>
      <dgm:t>
        <a:bodyPr/>
        <a:lstStyle/>
        <a:p>
          <a:endParaRPr lang="en-US"/>
        </a:p>
      </dgm:t>
    </dgm:pt>
    <dgm:pt modelId="{D96E451D-FD1E-4739-8112-C9FF7B68A2A2}">
      <dgm:prSet/>
      <dgm:spPr/>
      <dgm:t>
        <a:bodyPr/>
        <a:lstStyle/>
        <a:p>
          <a:r>
            <a:rPr lang="en-US"/>
            <a:t>Budget constraints identification</a:t>
          </a:r>
        </a:p>
      </dgm:t>
    </dgm:pt>
    <dgm:pt modelId="{8182ACBC-5E66-423A-9416-04B99FCC2782}" type="parTrans" cxnId="{85BA71EE-022F-4CBE-8DD1-DA59733F95A3}">
      <dgm:prSet/>
      <dgm:spPr/>
      <dgm:t>
        <a:bodyPr/>
        <a:lstStyle/>
        <a:p>
          <a:endParaRPr lang="en-US"/>
        </a:p>
      </dgm:t>
    </dgm:pt>
    <dgm:pt modelId="{6183F732-421B-479C-9256-F6AB3843ADEC}" type="sibTrans" cxnId="{85BA71EE-022F-4CBE-8DD1-DA59733F95A3}">
      <dgm:prSet/>
      <dgm:spPr/>
      <dgm:t>
        <a:bodyPr/>
        <a:lstStyle/>
        <a:p>
          <a:endParaRPr lang="en-US"/>
        </a:p>
      </dgm:t>
    </dgm:pt>
    <dgm:pt modelId="{C957E419-0096-4454-AB61-E6596BA74FEB}">
      <dgm:prSet/>
      <dgm:spPr/>
      <dgm:t>
        <a:bodyPr/>
        <a:lstStyle/>
        <a:p>
          <a:r>
            <a:rPr lang="en-US"/>
            <a:t>Timeline requirements from business planning</a:t>
          </a:r>
        </a:p>
      </dgm:t>
    </dgm:pt>
    <dgm:pt modelId="{BA508050-35D1-4BCD-83D9-ABBE7A7BBE13}" type="parTrans" cxnId="{F875F452-087D-4844-BF78-0ED17657D24E}">
      <dgm:prSet/>
      <dgm:spPr/>
      <dgm:t>
        <a:bodyPr/>
        <a:lstStyle/>
        <a:p>
          <a:endParaRPr lang="en-US"/>
        </a:p>
      </dgm:t>
    </dgm:pt>
    <dgm:pt modelId="{9B576823-5985-4B8B-9770-9A6E07F82672}" type="sibTrans" cxnId="{F875F452-087D-4844-BF78-0ED17657D24E}">
      <dgm:prSet/>
      <dgm:spPr/>
      <dgm:t>
        <a:bodyPr/>
        <a:lstStyle/>
        <a:p>
          <a:endParaRPr lang="en-US"/>
        </a:p>
      </dgm:t>
    </dgm:pt>
    <dgm:pt modelId="{D2ECEEF8-220D-4DF1-91E9-8E4E265F2AF9}" type="pres">
      <dgm:prSet presAssocID="{10380C86-7D69-4A3D-9BE3-0B4DAB5A9B9A}" presName="root" presStyleCnt="0">
        <dgm:presLayoutVars>
          <dgm:dir/>
          <dgm:resizeHandles val="exact"/>
        </dgm:presLayoutVars>
      </dgm:prSet>
      <dgm:spPr/>
    </dgm:pt>
    <dgm:pt modelId="{1397D293-BA5D-47D5-A8F9-830B9B98CD33}" type="pres">
      <dgm:prSet presAssocID="{A3675FF5-851E-4D4A-9352-02285CFEFFF7}" presName="compNode" presStyleCnt="0"/>
      <dgm:spPr/>
    </dgm:pt>
    <dgm:pt modelId="{17488FF4-626C-4596-A153-86603DD02C93}" type="pres">
      <dgm:prSet presAssocID="{A3675FF5-851E-4D4A-9352-02285CFEFFF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ontrol listesi"/>
        </a:ext>
      </dgm:extLst>
    </dgm:pt>
    <dgm:pt modelId="{47CD7F90-ED4A-484B-81F2-3FA8D308E83D}" type="pres">
      <dgm:prSet presAssocID="{A3675FF5-851E-4D4A-9352-02285CFEFFF7}" presName="spaceRect" presStyleCnt="0"/>
      <dgm:spPr/>
    </dgm:pt>
    <dgm:pt modelId="{A2E81CDF-B687-4E2B-8F8E-154F3423BFEB}" type="pres">
      <dgm:prSet presAssocID="{A3675FF5-851E-4D4A-9352-02285CFEFFF7}" presName="textRect" presStyleLbl="revTx" presStyleIdx="0" presStyleCnt="4">
        <dgm:presLayoutVars>
          <dgm:chMax val="1"/>
          <dgm:chPref val="1"/>
        </dgm:presLayoutVars>
      </dgm:prSet>
      <dgm:spPr/>
    </dgm:pt>
    <dgm:pt modelId="{04264A15-A1C6-4865-9D56-0B60FECB4999}" type="pres">
      <dgm:prSet presAssocID="{48C9F61D-9EF4-49B3-A838-7235BCE8EECA}" presName="sibTrans" presStyleCnt="0"/>
      <dgm:spPr/>
    </dgm:pt>
    <dgm:pt modelId="{6938C790-14AA-4AC0-AEAF-ABACB4D26D43}" type="pres">
      <dgm:prSet presAssocID="{CCEA2BE0-3950-4FE3-8924-D159A093A998}" presName="compNode" presStyleCnt="0"/>
      <dgm:spPr/>
    </dgm:pt>
    <dgm:pt modelId="{B6C16814-EE3C-44A9-93DE-C630115F0C3D}" type="pres">
      <dgm:prSet presAssocID="{CCEA2BE0-3950-4FE3-8924-D159A093A99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ullanıcılar"/>
        </a:ext>
      </dgm:extLst>
    </dgm:pt>
    <dgm:pt modelId="{9D7E9509-B2E5-4FDB-BEA5-DC1673BE5770}" type="pres">
      <dgm:prSet presAssocID="{CCEA2BE0-3950-4FE3-8924-D159A093A998}" presName="spaceRect" presStyleCnt="0"/>
      <dgm:spPr/>
    </dgm:pt>
    <dgm:pt modelId="{07AC1176-6D62-4B59-A918-756DBAC23E81}" type="pres">
      <dgm:prSet presAssocID="{CCEA2BE0-3950-4FE3-8924-D159A093A998}" presName="textRect" presStyleLbl="revTx" presStyleIdx="1" presStyleCnt="4">
        <dgm:presLayoutVars>
          <dgm:chMax val="1"/>
          <dgm:chPref val="1"/>
        </dgm:presLayoutVars>
      </dgm:prSet>
      <dgm:spPr/>
    </dgm:pt>
    <dgm:pt modelId="{FCEAA095-CA9B-4EFE-9842-EE024C59A995}" type="pres">
      <dgm:prSet presAssocID="{8674D5FD-5963-4BD5-ABFC-9F5BDECFBECF}" presName="sibTrans" presStyleCnt="0"/>
      <dgm:spPr/>
    </dgm:pt>
    <dgm:pt modelId="{DD187655-2923-4B23-BDA2-B0CE17FDA5A1}" type="pres">
      <dgm:prSet presAssocID="{D96E451D-FD1E-4739-8112-C9FF7B68A2A2}" presName="compNode" presStyleCnt="0"/>
      <dgm:spPr/>
    </dgm:pt>
    <dgm:pt modelId="{CE505317-7327-4DC8-8003-ACD233B40F04}" type="pres">
      <dgm:prSet presAssocID="{D96E451D-FD1E-4739-8112-C9FF7B68A2A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a"/>
        </a:ext>
      </dgm:extLst>
    </dgm:pt>
    <dgm:pt modelId="{7887346A-CC53-4656-A907-726B29205099}" type="pres">
      <dgm:prSet presAssocID="{D96E451D-FD1E-4739-8112-C9FF7B68A2A2}" presName="spaceRect" presStyleCnt="0"/>
      <dgm:spPr/>
    </dgm:pt>
    <dgm:pt modelId="{569593FC-38F0-471C-80A0-27523A8AB6BC}" type="pres">
      <dgm:prSet presAssocID="{D96E451D-FD1E-4739-8112-C9FF7B68A2A2}" presName="textRect" presStyleLbl="revTx" presStyleIdx="2" presStyleCnt="4">
        <dgm:presLayoutVars>
          <dgm:chMax val="1"/>
          <dgm:chPref val="1"/>
        </dgm:presLayoutVars>
      </dgm:prSet>
      <dgm:spPr/>
    </dgm:pt>
    <dgm:pt modelId="{BCFFE688-50E5-4E00-90AC-A26B12A93F06}" type="pres">
      <dgm:prSet presAssocID="{6183F732-421B-479C-9256-F6AB3843ADEC}" presName="sibTrans" presStyleCnt="0"/>
      <dgm:spPr/>
    </dgm:pt>
    <dgm:pt modelId="{F8F80BB3-83D8-4ACD-90B1-25EF6ECED3D5}" type="pres">
      <dgm:prSet presAssocID="{C957E419-0096-4454-AB61-E6596BA74FEB}" presName="compNode" presStyleCnt="0"/>
      <dgm:spPr/>
    </dgm:pt>
    <dgm:pt modelId="{F153BC86-F2C8-4DAB-A74B-DAE07FD470B9}" type="pres">
      <dgm:prSet presAssocID="{C957E419-0096-4454-AB61-E6596BA74FE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C36F2389-32FA-4F94-8735-F0404419AC83}" type="pres">
      <dgm:prSet presAssocID="{C957E419-0096-4454-AB61-E6596BA74FEB}" presName="spaceRect" presStyleCnt="0"/>
      <dgm:spPr/>
    </dgm:pt>
    <dgm:pt modelId="{2F514A56-B93A-44FB-96D6-FE4C3F3D3EE6}" type="pres">
      <dgm:prSet presAssocID="{C957E419-0096-4454-AB61-E6596BA74FE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875F452-087D-4844-BF78-0ED17657D24E}" srcId="{10380C86-7D69-4A3D-9BE3-0B4DAB5A9B9A}" destId="{C957E419-0096-4454-AB61-E6596BA74FEB}" srcOrd="3" destOrd="0" parTransId="{BA508050-35D1-4BCD-83D9-ABBE7A7BBE13}" sibTransId="{9B576823-5985-4B8B-9770-9A6E07F82672}"/>
    <dgm:cxn modelId="{66281453-7BEC-4945-8C01-022B59405DFF}" type="presOf" srcId="{A3675FF5-851E-4D4A-9352-02285CFEFFF7}" destId="{A2E81CDF-B687-4E2B-8F8E-154F3423BFEB}" srcOrd="0" destOrd="0" presId="urn:microsoft.com/office/officeart/2018/2/layout/IconLabelList"/>
    <dgm:cxn modelId="{CECBA172-2A30-4949-B943-7C7889BE7CA7}" type="presOf" srcId="{10380C86-7D69-4A3D-9BE3-0B4DAB5A9B9A}" destId="{D2ECEEF8-220D-4DF1-91E9-8E4E265F2AF9}" srcOrd="0" destOrd="0" presId="urn:microsoft.com/office/officeart/2018/2/layout/IconLabelList"/>
    <dgm:cxn modelId="{11BB637A-E7C3-4F7E-83E1-AF1D725CEC43}" type="presOf" srcId="{CCEA2BE0-3950-4FE3-8924-D159A093A998}" destId="{07AC1176-6D62-4B59-A918-756DBAC23E81}" srcOrd="0" destOrd="0" presId="urn:microsoft.com/office/officeart/2018/2/layout/IconLabelList"/>
    <dgm:cxn modelId="{25F8C881-847E-4465-BD8B-2EE1757D9732}" type="presOf" srcId="{D96E451D-FD1E-4739-8112-C9FF7B68A2A2}" destId="{569593FC-38F0-471C-80A0-27523A8AB6BC}" srcOrd="0" destOrd="0" presId="urn:microsoft.com/office/officeart/2018/2/layout/IconLabelList"/>
    <dgm:cxn modelId="{78095FAB-2CB6-4AF2-B02E-29515721408B}" type="presOf" srcId="{C957E419-0096-4454-AB61-E6596BA74FEB}" destId="{2F514A56-B93A-44FB-96D6-FE4C3F3D3EE6}" srcOrd="0" destOrd="0" presId="urn:microsoft.com/office/officeart/2018/2/layout/IconLabelList"/>
    <dgm:cxn modelId="{B85B7AE8-C2A3-46D2-8B3A-9384CE16CBDB}" srcId="{10380C86-7D69-4A3D-9BE3-0B4DAB5A9B9A}" destId="{A3675FF5-851E-4D4A-9352-02285CFEFFF7}" srcOrd="0" destOrd="0" parTransId="{BB581FC6-8120-4CC2-96EA-84FA0C997CCE}" sibTransId="{48C9F61D-9EF4-49B3-A838-7235BCE8EECA}"/>
    <dgm:cxn modelId="{85BA71EE-022F-4CBE-8DD1-DA59733F95A3}" srcId="{10380C86-7D69-4A3D-9BE3-0B4DAB5A9B9A}" destId="{D96E451D-FD1E-4739-8112-C9FF7B68A2A2}" srcOrd="2" destOrd="0" parTransId="{8182ACBC-5E66-423A-9416-04B99FCC2782}" sibTransId="{6183F732-421B-479C-9256-F6AB3843ADEC}"/>
    <dgm:cxn modelId="{CBEEE9F6-EB0B-48F5-8647-E3A774A3335C}" srcId="{10380C86-7D69-4A3D-9BE3-0B4DAB5A9B9A}" destId="{CCEA2BE0-3950-4FE3-8924-D159A093A998}" srcOrd="1" destOrd="0" parTransId="{3C2AEB0A-D153-4455-8778-3ED573A92386}" sibTransId="{8674D5FD-5963-4BD5-ABFC-9F5BDECFBECF}"/>
    <dgm:cxn modelId="{B72A8C17-CAA9-457E-B7D3-EF3C5102124C}" type="presParOf" srcId="{D2ECEEF8-220D-4DF1-91E9-8E4E265F2AF9}" destId="{1397D293-BA5D-47D5-A8F9-830B9B98CD33}" srcOrd="0" destOrd="0" presId="urn:microsoft.com/office/officeart/2018/2/layout/IconLabelList"/>
    <dgm:cxn modelId="{C247E0F2-0BA1-4341-A7C5-A5032EC6D37C}" type="presParOf" srcId="{1397D293-BA5D-47D5-A8F9-830B9B98CD33}" destId="{17488FF4-626C-4596-A153-86603DD02C93}" srcOrd="0" destOrd="0" presId="urn:microsoft.com/office/officeart/2018/2/layout/IconLabelList"/>
    <dgm:cxn modelId="{DF578B01-041E-4CB8-A964-6929774EE60E}" type="presParOf" srcId="{1397D293-BA5D-47D5-A8F9-830B9B98CD33}" destId="{47CD7F90-ED4A-484B-81F2-3FA8D308E83D}" srcOrd="1" destOrd="0" presId="urn:microsoft.com/office/officeart/2018/2/layout/IconLabelList"/>
    <dgm:cxn modelId="{0BD0FA7A-8478-454E-A871-3FBEA2589F19}" type="presParOf" srcId="{1397D293-BA5D-47D5-A8F9-830B9B98CD33}" destId="{A2E81CDF-B687-4E2B-8F8E-154F3423BFEB}" srcOrd="2" destOrd="0" presId="urn:microsoft.com/office/officeart/2018/2/layout/IconLabelList"/>
    <dgm:cxn modelId="{8E48609B-E718-4F6B-8241-9B1A2A407955}" type="presParOf" srcId="{D2ECEEF8-220D-4DF1-91E9-8E4E265F2AF9}" destId="{04264A15-A1C6-4865-9D56-0B60FECB4999}" srcOrd="1" destOrd="0" presId="urn:microsoft.com/office/officeart/2018/2/layout/IconLabelList"/>
    <dgm:cxn modelId="{E541DCED-EA14-4404-A987-2335031B7CCC}" type="presParOf" srcId="{D2ECEEF8-220D-4DF1-91E9-8E4E265F2AF9}" destId="{6938C790-14AA-4AC0-AEAF-ABACB4D26D43}" srcOrd="2" destOrd="0" presId="urn:microsoft.com/office/officeart/2018/2/layout/IconLabelList"/>
    <dgm:cxn modelId="{23DFA320-3A7F-4FAE-9B34-B3BFB87C83A9}" type="presParOf" srcId="{6938C790-14AA-4AC0-AEAF-ABACB4D26D43}" destId="{B6C16814-EE3C-44A9-93DE-C630115F0C3D}" srcOrd="0" destOrd="0" presId="urn:microsoft.com/office/officeart/2018/2/layout/IconLabelList"/>
    <dgm:cxn modelId="{176DAE24-DB87-4084-9203-B00210CD574E}" type="presParOf" srcId="{6938C790-14AA-4AC0-AEAF-ABACB4D26D43}" destId="{9D7E9509-B2E5-4FDB-BEA5-DC1673BE5770}" srcOrd="1" destOrd="0" presId="urn:microsoft.com/office/officeart/2018/2/layout/IconLabelList"/>
    <dgm:cxn modelId="{0571205D-7021-48CE-835E-5C3C9B3464E6}" type="presParOf" srcId="{6938C790-14AA-4AC0-AEAF-ABACB4D26D43}" destId="{07AC1176-6D62-4B59-A918-756DBAC23E81}" srcOrd="2" destOrd="0" presId="urn:microsoft.com/office/officeart/2018/2/layout/IconLabelList"/>
    <dgm:cxn modelId="{BB43037C-9C8C-4B9B-BD32-31F783834E38}" type="presParOf" srcId="{D2ECEEF8-220D-4DF1-91E9-8E4E265F2AF9}" destId="{FCEAA095-CA9B-4EFE-9842-EE024C59A995}" srcOrd="3" destOrd="0" presId="urn:microsoft.com/office/officeart/2018/2/layout/IconLabelList"/>
    <dgm:cxn modelId="{66777FE4-5BDF-4117-B9A1-33483379EDEB}" type="presParOf" srcId="{D2ECEEF8-220D-4DF1-91E9-8E4E265F2AF9}" destId="{DD187655-2923-4B23-BDA2-B0CE17FDA5A1}" srcOrd="4" destOrd="0" presId="urn:microsoft.com/office/officeart/2018/2/layout/IconLabelList"/>
    <dgm:cxn modelId="{2C824242-1362-4157-8FCC-30C41C0CB957}" type="presParOf" srcId="{DD187655-2923-4B23-BDA2-B0CE17FDA5A1}" destId="{CE505317-7327-4DC8-8003-ACD233B40F04}" srcOrd="0" destOrd="0" presId="urn:microsoft.com/office/officeart/2018/2/layout/IconLabelList"/>
    <dgm:cxn modelId="{02F785F9-C03B-4C37-92EF-3224607C83B1}" type="presParOf" srcId="{DD187655-2923-4B23-BDA2-B0CE17FDA5A1}" destId="{7887346A-CC53-4656-A907-726B29205099}" srcOrd="1" destOrd="0" presId="urn:microsoft.com/office/officeart/2018/2/layout/IconLabelList"/>
    <dgm:cxn modelId="{059E02E0-47B8-4189-AF7F-5B2E705445C0}" type="presParOf" srcId="{DD187655-2923-4B23-BDA2-B0CE17FDA5A1}" destId="{569593FC-38F0-471C-80A0-27523A8AB6BC}" srcOrd="2" destOrd="0" presId="urn:microsoft.com/office/officeart/2018/2/layout/IconLabelList"/>
    <dgm:cxn modelId="{6CDD020D-A27F-4C23-ACA7-049FBD015B48}" type="presParOf" srcId="{D2ECEEF8-220D-4DF1-91E9-8E4E265F2AF9}" destId="{BCFFE688-50E5-4E00-90AC-A26B12A93F06}" srcOrd="5" destOrd="0" presId="urn:microsoft.com/office/officeart/2018/2/layout/IconLabelList"/>
    <dgm:cxn modelId="{8FE3CCD1-59F5-4A1C-B9A2-0AC741D5ACF7}" type="presParOf" srcId="{D2ECEEF8-220D-4DF1-91E9-8E4E265F2AF9}" destId="{F8F80BB3-83D8-4ACD-90B1-25EF6ECED3D5}" srcOrd="6" destOrd="0" presId="urn:microsoft.com/office/officeart/2018/2/layout/IconLabelList"/>
    <dgm:cxn modelId="{6444211D-98BB-46E9-901A-E91BEE32B829}" type="presParOf" srcId="{F8F80BB3-83D8-4ACD-90B1-25EF6ECED3D5}" destId="{F153BC86-F2C8-4DAB-A74B-DAE07FD470B9}" srcOrd="0" destOrd="0" presId="urn:microsoft.com/office/officeart/2018/2/layout/IconLabelList"/>
    <dgm:cxn modelId="{BF2961BF-276D-438A-8559-21B7795C06F6}" type="presParOf" srcId="{F8F80BB3-83D8-4ACD-90B1-25EF6ECED3D5}" destId="{C36F2389-32FA-4F94-8735-F0404419AC83}" srcOrd="1" destOrd="0" presId="urn:microsoft.com/office/officeart/2018/2/layout/IconLabelList"/>
    <dgm:cxn modelId="{3A9F86A9-CE7E-4012-A28D-0897DC80B40B}" type="presParOf" srcId="{F8F80BB3-83D8-4ACD-90B1-25EF6ECED3D5}" destId="{2F514A56-B93A-44FB-96D6-FE4C3F3D3EE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B2B0F3-BF49-4C61-BE2F-4C6C7571F8F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EFE3DC4-57DF-44D3-AFA8-957C0009246F}">
      <dgm:prSet/>
      <dgm:spPr/>
      <dgm:t>
        <a:bodyPr/>
        <a:lstStyle/>
        <a:p>
          <a:r>
            <a:rPr lang="en-US"/>
            <a:t>Unstructured due to novel situation and high uncertainty</a:t>
          </a:r>
        </a:p>
      </dgm:t>
    </dgm:pt>
    <dgm:pt modelId="{AC8B2878-FC56-42D0-9138-414053B81AD5}" type="parTrans" cxnId="{94888A8E-3488-4581-AEB7-8CC24014E6F2}">
      <dgm:prSet/>
      <dgm:spPr/>
      <dgm:t>
        <a:bodyPr/>
        <a:lstStyle/>
        <a:p>
          <a:endParaRPr lang="en-US"/>
        </a:p>
      </dgm:t>
    </dgm:pt>
    <dgm:pt modelId="{3FDD7FC5-D9E4-488D-B313-802BEDCD4892}" type="sibTrans" cxnId="{94888A8E-3488-4581-AEB7-8CC24014E6F2}">
      <dgm:prSet/>
      <dgm:spPr/>
      <dgm:t>
        <a:bodyPr/>
        <a:lstStyle/>
        <a:p>
          <a:endParaRPr lang="en-US"/>
        </a:p>
      </dgm:t>
    </dgm:pt>
    <dgm:pt modelId="{3BB17746-1FB1-4479-9F58-0312561276A3}">
      <dgm:prSet/>
      <dgm:spPr/>
      <dgm:t>
        <a:bodyPr/>
        <a:lstStyle/>
        <a:p>
          <a:r>
            <a:rPr lang="en-US"/>
            <a:t>Time pressure prevents extensive analysis</a:t>
          </a:r>
        </a:p>
      </dgm:t>
    </dgm:pt>
    <dgm:pt modelId="{8F71081D-2FF2-4141-8009-4BBB219DF874}" type="parTrans" cxnId="{93990635-8D2B-4360-B00C-F83CF5B32A25}">
      <dgm:prSet/>
      <dgm:spPr/>
      <dgm:t>
        <a:bodyPr/>
        <a:lstStyle/>
        <a:p>
          <a:endParaRPr lang="en-US"/>
        </a:p>
      </dgm:t>
    </dgm:pt>
    <dgm:pt modelId="{D0D2E9FF-7D49-485C-BBE0-047F7B5F251F}" type="sibTrans" cxnId="{93990635-8D2B-4360-B00C-F83CF5B32A25}">
      <dgm:prSet/>
      <dgm:spPr/>
      <dgm:t>
        <a:bodyPr/>
        <a:lstStyle/>
        <a:p>
          <a:endParaRPr lang="en-US"/>
        </a:p>
      </dgm:t>
    </dgm:pt>
    <dgm:pt modelId="{36657D90-9BA7-49CD-A518-400980511924}">
      <dgm:prSet/>
      <dgm:spPr/>
      <dgm:t>
        <a:bodyPr/>
        <a:lstStyle/>
        <a:p>
          <a:r>
            <a:rPr lang="en-US"/>
            <a:t>High stakes with public safety and company reputation at risk</a:t>
          </a:r>
        </a:p>
      </dgm:t>
    </dgm:pt>
    <dgm:pt modelId="{EE8490CC-6452-44A6-A388-3416AF920FEE}" type="parTrans" cxnId="{46F66660-85C4-4089-AAF3-0ED401388FA0}">
      <dgm:prSet/>
      <dgm:spPr/>
      <dgm:t>
        <a:bodyPr/>
        <a:lstStyle/>
        <a:p>
          <a:endParaRPr lang="en-US"/>
        </a:p>
      </dgm:t>
    </dgm:pt>
    <dgm:pt modelId="{A5B0CF6F-E36E-4DD0-9908-53A09EE51218}" type="sibTrans" cxnId="{46F66660-85C4-4089-AAF3-0ED401388FA0}">
      <dgm:prSet/>
      <dgm:spPr/>
      <dgm:t>
        <a:bodyPr/>
        <a:lstStyle/>
        <a:p>
          <a:endParaRPr lang="en-US"/>
        </a:p>
      </dgm:t>
    </dgm:pt>
    <dgm:pt modelId="{1071E733-1D26-4838-ABCD-AD95B52B3C6C}">
      <dgm:prSet/>
      <dgm:spPr/>
      <dgm:t>
        <a:bodyPr/>
        <a:lstStyle/>
        <a:p>
          <a:r>
            <a:rPr lang="en-US"/>
            <a:t>Limited precedent for exact situation</a:t>
          </a:r>
        </a:p>
      </dgm:t>
    </dgm:pt>
    <dgm:pt modelId="{45ECB9E5-C9EE-4A33-A943-02E78F5EFB58}" type="parTrans" cxnId="{E7A142F3-C26D-4349-86AF-8698D2EF911C}">
      <dgm:prSet/>
      <dgm:spPr/>
      <dgm:t>
        <a:bodyPr/>
        <a:lstStyle/>
        <a:p>
          <a:endParaRPr lang="en-US"/>
        </a:p>
      </dgm:t>
    </dgm:pt>
    <dgm:pt modelId="{FA3E38CE-B76F-4CAB-A042-0E0DBEC5FB66}" type="sibTrans" cxnId="{E7A142F3-C26D-4349-86AF-8698D2EF911C}">
      <dgm:prSet/>
      <dgm:spPr/>
      <dgm:t>
        <a:bodyPr/>
        <a:lstStyle/>
        <a:p>
          <a:endParaRPr lang="en-US"/>
        </a:p>
      </dgm:t>
    </dgm:pt>
    <dgm:pt modelId="{B30D732B-9E84-4983-BDB9-81DD43EEB533}" type="pres">
      <dgm:prSet presAssocID="{5CB2B0F3-BF49-4C61-BE2F-4C6C7571F8FC}" presName="root" presStyleCnt="0">
        <dgm:presLayoutVars>
          <dgm:dir/>
          <dgm:resizeHandles val="exact"/>
        </dgm:presLayoutVars>
      </dgm:prSet>
      <dgm:spPr/>
    </dgm:pt>
    <dgm:pt modelId="{A1271EA3-30E7-49A5-A467-74C91ED4395D}" type="pres">
      <dgm:prSet presAssocID="{CEFE3DC4-57DF-44D3-AFA8-957C0009246F}" presName="compNode" presStyleCnt="0"/>
      <dgm:spPr/>
    </dgm:pt>
    <dgm:pt modelId="{DAE72126-C32A-4829-95B2-9F016FDAA4B0}" type="pres">
      <dgm:prSet presAssocID="{CEFE3DC4-57DF-44D3-AFA8-957C0009246F}" presName="bgRect" presStyleLbl="bgShp" presStyleIdx="0" presStyleCnt="4"/>
      <dgm:spPr/>
    </dgm:pt>
    <dgm:pt modelId="{EF8EFD33-344D-48BF-98D2-710468738A6F}" type="pres">
      <dgm:prSet presAssocID="{CEFE3DC4-57DF-44D3-AFA8-957C0009246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D9F348DF-7C7F-47CA-8C2D-D121FCD55328}" type="pres">
      <dgm:prSet presAssocID="{CEFE3DC4-57DF-44D3-AFA8-957C0009246F}" presName="spaceRect" presStyleCnt="0"/>
      <dgm:spPr/>
    </dgm:pt>
    <dgm:pt modelId="{2491723A-4279-4AB1-A700-DB55EB9CEE73}" type="pres">
      <dgm:prSet presAssocID="{CEFE3DC4-57DF-44D3-AFA8-957C0009246F}" presName="parTx" presStyleLbl="revTx" presStyleIdx="0" presStyleCnt="4">
        <dgm:presLayoutVars>
          <dgm:chMax val="0"/>
          <dgm:chPref val="0"/>
        </dgm:presLayoutVars>
      </dgm:prSet>
      <dgm:spPr/>
    </dgm:pt>
    <dgm:pt modelId="{0D5E268D-BA11-4188-9F23-82894D224B41}" type="pres">
      <dgm:prSet presAssocID="{3FDD7FC5-D9E4-488D-B313-802BEDCD4892}" presName="sibTrans" presStyleCnt="0"/>
      <dgm:spPr/>
    </dgm:pt>
    <dgm:pt modelId="{BE5CB3B7-C7D8-4168-87F3-95470A9AD78C}" type="pres">
      <dgm:prSet presAssocID="{3BB17746-1FB1-4479-9F58-0312561276A3}" presName="compNode" presStyleCnt="0"/>
      <dgm:spPr/>
    </dgm:pt>
    <dgm:pt modelId="{63B4D368-CD77-46E5-A919-CC1E00B60693}" type="pres">
      <dgm:prSet presAssocID="{3BB17746-1FB1-4479-9F58-0312561276A3}" presName="bgRect" presStyleLbl="bgShp" presStyleIdx="1" presStyleCnt="4"/>
      <dgm:spPr/>
    </dgm:pt>
    <dgm:pt modelId="{C9781F77-6001-49B7-A8F4-26DAA616374F}" type="pres">
      <dgm:prSet presAssocID="{3BB17746-1FB1-4479-9F58-0312561276A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ronometre"/>
        </a:ext>
      </dgm:extLst>
    </dgm:pt>
    <dgm:pt modelId="{69909611-7520-4821-9645-B98E1557F8D3}" type="pres">
      <dgm:prSet presAssocID="{3BB17746-1FB1-4479-9F58-0312561276A3}" presName="spaceRect" presStyleCnt="0"/>
      <dgm:spPr/>
    </dgm:pt>
    <dgm:pt modelId="{69BCFB4E-DC59-4673-BC0A-9B14FE8D124A}" type="pres">
      <dgm:prSet presAssocID="{3BB17746-1FB1-4479-9F58-0312561276A3}" presName="parTx" presStyleLbl="revTx" presStyleIdx="1" presStyleCnt="4">
        <dgm:presLayoutVars>
          <dgm:chMax val="0"/>
          <dgm:chPref val="0"/>
        </dgm:presLayoutVars>
      </dgm:prSet>
      <dgm:spPr/>
    </dgm:pt>
    <dgm:pt modelId="{2DB2172F-9398-42BF-88EC-8AF1CCDF31DF}" type="pres">
      <dgm:prSet presAssocID="{D0D2E9FF-7D49-485C-BBE0-047F7B5F251F}" presName="sibTrans" presStyleCnt="0"/>
      <dgm:spPr/>
    </dgm:pt>
    <dgm:pt modelId="{31DE93FE-DC85-45D8-927E-0D8ECFA7F5DC}" type="pres">
      <dgm:prSet presAssocID="{36657D90-9BA7-49CD-A518-400980511924}" presName="compNode" presStyleCnt="0"/>
      <dgm:spPr/>
    </dgm:pt>
    <dgm:pt modelId="{C33AF4C6-DE9E-42FB-8148-337029081447}" type="pres">
      <dgm:prSet presAssocID="{36657D90-9BA7-49CD-A518-400980511924}" presName="bgRect" presStyleLbl="bgShp" presStyleIdx="2" presStyleCnt="4"/>
      <dgm:spPr/>
    </dgm:pt>
    <dgm:pt modelId="{D7536C21-39FC-4392-880A-E8DA3BFAF2D4}" type="pres">
      <dgm:prSet presAssocID="{36657D90-9BA7-49CD-A518-40098051192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"/>
        </a:ext>
      </dgm:extLst>
    </dgm:pt>
    <dgm:pt modelId="{3439723E-B579-455B-8B7C-81736CA9ED52}" type="pres">
      <dgm:prSet presAssocID="{36657D90-9BA7-49CD-A518-400980511924}" presName="spaceRect" presStyleCnt="0"/>
      <dgm:spPr/>
    </dgm:pt>
    <dgm:pt modelId="{B875BD04-038C-4EDE-ABC0-042C718F1433}" type="pres">
      <dgm:prSet presAssocID="{36657D90-9BA7-49CD-A518-400980511924}" presName="parTx" presStyleLbl="revTx" presStyleIdx="2" presStyleCnt="4">
        <dgm:presLayoutVars>
          <dgm:chMax val="0"/>
          <dgm:chPref val="0"/>
        </dgm:presLayoutVars>
      </dgm:prSet>
      <dgm:spPr/>
    </dgm:pt>
    <dgm:pt modelId="{446E8B69-C989-4EBB-BA22-32FDD0B3F640}" type="pres">
      <dgm:prSet presAssocID="{A5B0CF6F-E36E-4DD0-9908-53A09EE51218}" presName="sibTrans" presStyleCnt="0"/>
      <dgm:spPr/>
    </dgm:pt>
    <dgm:pt modelId="{8791E4D5-C3D5-48D3-A78A-37567901C157}" type="pres">
      <dgm:prSet presAssocID="{1071E733-1D26-4838-ABCD-AD95B52B3C6C}" presName="compNode" presStyleCnt="0"/>
      <dgm:spPr/>
    </dgm:pt>
    <dgm:pt modelId="{C36DF960-019E-451D-9DEE-02FEEA0286AA}" type="pres">
      <dgm:prSet presAssocID="{1071E733-1D26-4838-ABCD-AD95B52B3C6C}" presName="bgRect" presStyleLbl="bgShp" presStyleIdx="3" presStyleCnt="4"/>
      <dgm:spPr/>
    </dgm:pt>
    <dgm:pt modelId="{C71AE1DA-7581-4598-9C27-3EE129F2D8CE}" type="pres">
      <dgm:prSet presAssocID="{1071E733-1D26-4838-ABCD-AD95B52B3C6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9101227C-D92D-44AC-979D-56312EF18EC4}" type="pres">
      <dgm:prSet presAssocID="{1071E733-1D26-4838-ABCD-AD95B52B3C6C}" presName="spaceRect" presStyleCnt="0"/>
      <dgm:spPr/>
    </dgm:pt>
    <dgm:pt modelId="{F9D25B9A-5334-4E25-A524-279657C6223A}" type="pres">
      <dgm:prSet presAssocID="{1071E733-1D26-4838-ABCD-AD95B52B3C6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3990635-8D2B-4360-B00C-F83CF5B32A25}" srcId="{5CB2B0F3-BF49-4C61-BE2F-4C6C7571F8FC}" destId="{3BB17746-1FB1-4479-9F58-0312561276A3}" srcOrd="1" destOrd="0" parTransId="{8F71081D-2FF2-4141-8009-4BBB219DF874}" sibTransId="{D0D2E9FF-7D49-485C-BBE0-047F7B5F251F}"/>
    <dgm:cxn modelId="{46F66660-85C4-4089-AAF3-0ED401388FA0}" srcId="{5CB2B0F3-BF49-4C61-BE2F-4C6C7571F8FC}" destId="{36657D90-9BA7-49CD-A518-400980511924}" srcOrd="2" destOrd="0" parTransId="{EE8490CC-6452-44A6-A388-3416AF920FEE}" sibTransId="{A5B0CF6F-E36E-4DD0-9908-53A09EE51218}"/>
    <dgm:cxn modelId="{503E8789-D9BF-4538-8589-F855A161A0F9}" type="presOf" srcId="{1071E733-1D26-4838-ABCD-AD95B52B3C6C}" destId="{F9D25B9A-5334-4E25-A524-279657C6223A}" srcOrd="0" destOrd="0" presId="urn:microsoft.com/office/officeart/2018/2/layout/IconVerticalSolidList"/>
    <dgm:cxn modelId="{94888A8E-3488-4581-AEB7-8CC24014E6F2}" srcId="{5CB2B0F3-BF49-4C61-BE2F-4C6C7571F8FC}" destId="{CEFE3DC4-57DF-44D3-AFA8-957C0009246F}" srcOrd="0" destOrd="0" parTransId="{AC8B2878-FC56-42D0-9138-414053B81AD5}" sibTransId="{3FDD7FC5-D9E4-488D-B313-802BEDCD4892}"/>
    <dgm:cxn modelId="{2C631E9D-D151-43CC-8928-05EAA9BE9250}" type="presOf" srcId="{3BB17746-1FB1-4479-9F58-0312561276A3}" destId="{69BCFB4E-DC59-4673-BC0A-9B14FE8D124A}" srcOrd="0" destOrd="0" presId="urn:microsoft.com/office/officeart/2018/2/layout/IconVerticalSolidList"/>
    <dgm:cxn modelId="{239DCED9-456D-484D-8A76-A3C7570DA911}" type="presOf" srcId="{CEFE3DC4-57DF-44D3-AFA8-957C0009246F}" destId="{2491723A-4279-4AB1-A700-DB55EB9CEE73}" srcOrd="0" destOrd="0" presId="urn:microsoft.com/office/officeart/2018/2/layout/IconVerticalSolidList"/>
    <dgm:cxn modelId="{E7A142F3-C26D-4349-86AF-8698D2EF911C}" srcId="{5CB2B0F3-BF49-4C61-BE2F-4C6C7571F8FC}" destId="{1071E733-1D26-4838-ABCD-AD95B52B3C6C}" srcOrd="3" destOrd="0" parTransId="{45ECB9E5-C9EE-4A33-A943-02E78F5EFB58}" sibTransId="{FA3E38CE-B76F-4CAB-A042-0E0DBEC5FB66}"/>
    <dgm:cxn modelId="{B60671FE-A3D7-4992-B471-371E9CE72C8E}" type="presOf" srcId="{36657D90-9BA7-49CD-A518-400980511924}" destId="{B875BD04-038C-4EDE-ABC0-042C718F1433}" srcOrd="0" destOrd="0" presId="urn:microsoft.com/office/officeart/2018/2/layout/IconVerticalSolidList"/>
    <dgm:cxn modelId="{398AE4FE-FDE6-4A33-B356-BBB16A8BE346}" type="presOf" srcId="{5CB2B0F3-BF49-4C61-BE2F-4C6C7571F8FC}" destId="{B30D732B-9E84-4983-BDB9-81DD43EEB533}" srcOrd="0" destOrd="0" presId="urn:microsoft.com/office/officeart/2018/2/layout/IconVerticalSolidList"/>
    <dgm:cxn modelId="{B413A344-F83B-470B-9C52-1FF2C037630F}" type="presParOf" srcId="{B30D732B-9E84-4983-BDB9-81DD43EEB533}" destId="{A1271EA3-30E7-49A5-A467-74C91ED4395D}" srcOrd="0" destOrd="0" presId="urn:microsoft.com/office/officeart/2018/2/layout/IconVerticalSolidList"/>
    <dgm:cxn modelId="{9B828306-6DF8-4D5E-A1C5-B49A1402FF41}" type="presParOf" srcId="{A1271EA3-30E7-49A5-A467-74C91ED4395D}" destId="{DAE72126-C32A-4829-95B2-9F016FDAA4B0}" srcOrd="0" destOrd="0" presId="urn:microsoft.com/office/officeart/2018/2/layout/IconVerticalSolidList"/>
    <dgm:cxn modelId="{F1B99055-5130-4D89-9FC5-D43D4C434E22}" type="presParOf" srcId="{A1271EA3-30E7-49A5-A467-74C91ED4395D}" destId="{EF8EFD33-344D-48BF-98D2-710468738A6F}" srcOrd="1" destOrd="0" presId="urn:microsoft.com/office/officeart/2018/2/layout/IconVerticalSolidList"/>
    <dgm:cxn modelId="{CC612F16-A185-47E5-B407-04965F7C80CD}" type="presParOf" srcId="{A1271EA3-30E7-49A5-A467-74C91ED4395D}" destId="{D9F348DF-7C7F-47CA-8C2D-D121FCD55328}" srcOrd="2" destOrd="0" presId="urn:microsoft.com/office/officeart/2018/2/layout/IconVerticalSolidList"/>
    <dgm:cxn modelId="{4AA80C18-9247-4715-8FCE-CD1669F2444A}" type="presParOf" srcId="{A1271EA3-30E7-49A5-A467-74C91ED4395D}" destId="{2491723A-4279-4AB1-A700-DB55EB9CEE73}" srcOrd="3" destOrd="0" presId="urn:microsoft.com/office/officeart/2018/2/layout/IconVerticalSolidList"/>
    <dgm:cxn modelId="{C4E6C2A2-C43D-47DE-B24A-05574E302662}" type="presParOf" srcId="{B30D732B-9E84-4983-BDB9-81DD43EEB533}" destId="{0D5E268D-BA11-4188-9F23-82894D224B41}" srcOrd="1" destOrd="0" presId="urn:microsoft.com/office/officeart/2018/2/layout/IconVerticalSolidList"/>
    <dgm:cxn modelId="{AD718029-6FCD-4BCC-98FC-C5C634D15DBC}" type="presParOf" srcId="{B30D732B-9E84-4983-BDB9-81DD43EEB533}" destId="{BE5CB3B7-C7D8-4168-87F3-95470A9AD78C}" srcOrd="2" destOrd="0" presId="urn:microsoft.com/office/officeart/2018/2/layout/IconVerticalSolidList"/>
    <dgm:cxn modelId="{F72FC019-8242-45D4-B20E-17C82E66EF08}" type="presParOf" srcId="{BE5CB3B7-C7D8-4168-87F3-95470A9AD78C}" destId="{63B4D368-CD77-46E5-A919-CC1E00B60693}" srcOrd="0" destOrd="0" presId="urn:microsoft.com/office/officeart/2018/2/layout/IconVerticalSolidList"/>
    <dgm:cxn modelId="{92BF9307-5B14-4D79-90AA-7A432C91634E}" type="presParOf" srcId="{BE5CB3B7-C7D8-4168-87F3-95470A9AD78C}" destId="{C9781F77-6001-49B7-A8F4-26DAA616374F}" srcOrd="1" destOrd="0" presId="urn:microsoft.com/office/officeart/2018/2/layout/IconVerticalSolidList"/>
    <dgm:cxn modelId="{CE050FCF-D7AA-4D9D-9869-5625E36B9E94}" type="presParOf" srcId="{BE5CB3B7-C7D8-4168-87F3-95470A9AD78C}" destId="{69909611-7520-4821-9645-B98E1557F8D3}" srcOrd="2" destOrd="0" presId="urn:microsoft.com/office/officeart/2018/2/layout/IconVerticalSolidList"/>
    <dgm:cxn modelId="{DCB5BA4E-1DB8-4BFE-BD2B-DDCE88570219}" type="presParOf" srcId="{BE5CB3B7-C7D8-4168-87F3-95470A9AD78C}" destId="{69BCFB4E-DC59-4673-BC0A-9B14FE8D124A}" srcOrd="3" destOrd="0" presId="urn:microsoft.com/office/officeart/2018/2/layout/IconVerticalSolidList"/>
    <dgm:cxn modelId="{D3AA8208-8434-4DB6-8AB5-9F0DA85D7EDA}" type="presParOf" srcId="{B30D732B-9E84-4983-BDB9-81DD43EEB533}" destId="{2DB2172F-9398-42BF-88EC-8AF1CCDF31DF}" srcOrd="3" destOrd="0" presId="urn:microsoft.com/office/officeart/2018/2/layout/IconVerticalSolidList"/>
    <dgm:cxn modelId="{861CB863-D722-4468-8A9F-D66EA8EF8D4A}" type="presParOf" srcId="{B30D732B-9E84-4983-BDB9-81DD43EEB533}" destId="{31DE93FE-DC85-45D8-927E-0D8ECFA7F5DC}" srcOrd="4" destOrd="0" presId="urn:microsoft.com/office/officeart/2018/2/layout/IconVerticalSolidList"/>
    <dgm:cxn modelId="{F70C3C7D-F70F-47F2-A2DE-0E0AB5DD3549}" type="presParOf" srcId="{31DE93FE-DC85-45D8-927E-0D8ECFA7F5DC}" destId="{C33AF4C6-DE9E-42FB-8148-337029081447}" srcOrd="0" destOrd="0" presId="urn:microsoft.com/office/officeart/2018/2/layout/IconVerticalSolidList"/>
    <dgm:cxn modelId="{45E6CB43-7D03-4411-B70B-3480226537A6}" type="presParOf" srcId="{31DE93FE-DC85-45D8-927E-0D8ECFA7F5DC}" destId="{D7536C21-39FC-4392-880A-E8DA3BFAF2D4}" srcOrd="1" destOrd="0" presId="urn:microsoft.com/office/officeart/2018/2/layout/IconVerticalSolidList"/>
    <dgm:cxn modelId="{33C804AA-DB76-4CE6-B750-60ABF4257A54}" type="presParOf" srcId="{31DE93FE-DC85-45D8-927E-0D8ECFA7F5DC}" destId="{3439723E-B579-455B-8B7C-81736CA9ED52}" srcOrd="2" destOrd="0" presId="urn:microsoft.com/office/officeart/2018/2/layout/IconVerticalSolidList"/>
    <dgm:cxn modelId="{14C98ECC-5745-4F59-AA7B-67FB1D03A9A6}" type="presParOf" srcId="{31DE93FE-DC85-45D8-927E-0D8ECFA7F5DC}" destId="{B875BD04-038C-4EDE-ABC0-042C718F1433}" srcOrd="3" destOrd="0" presId="urn:microsoft.com/office/officeart/2018/2/layout/IconVerticalSolidList"/>
    <dgm:cxn modelId="{346962E8-569F-4EAF-8A43-7B27324DECA2}" type="presParOf" srcId="{B30D732B-9E84-4983-BDB9-81DD43EEB533}" destId="{446E8B69-C989-4EBB-BA22-32FDD0B3F640}" srcOrd="5" destOrd="0" presId="urn:microsoft.com/office/officeart/2018/2/layout/IconVerticalSolidList"/>
    <dgm:cxn modelId="{00712F9D-D016-4910-BCC2-821D26E2AAB9}" type="presParOf" srcId="{B30D732B-9E84-4983-BDB9-81DD43EEB533}" destId="{8791E4D5-C3D5-48D3-A78A-37567901C157}" srcOrd="6" destOrd="0" presId="urn:microsoft.com/office/officeart/2018/2/layout/IconVerticalSolidList"/>
    <dgm:cxn modelId="{218C8F3E-9885-4802-872A-BD01ACAEFCC6}" type="presParOf" srcId="{8791E4D5-C3D5-48D3-A78A-37567901C157}" destId="{C36DF960-019E-451D-9DEE-02FEEA0286AA}" srcOrd="0" destOrd="0" presId="urn:microsoft.com/office/officeart/2018/2/layout/IconVerticalSolidList"/>
    <dgm:cxn modelId="{0E00C0BA-A38A-4C58-A87E-F363D0F553FA}" type="presParOf" srcId="{8791E4D5-C3D5-48D3-A78A-37567901C157}" destId="{C71AE1DA-7581-4598-9C27-3EE129F2D8CE}" srcOrd="1" destOrd="0" presId="urn:microsoft.com/office/officeart/2018/2/layout/IconVerticalSolidList"/>
    <dgm:cxn modelId="{77537587-789F-4AAF-9E7C-0C5F7F8F536A}" type="presParOf" srcId="{8791E4D5-C3D5-48D3-A78A-37567901C157}" destId="{9101227C-D92D-44AC-979D-56312EF18EC4}" srcOrd="2" destOrd="0" presId="urn:microsoft.com/office/officeart/2018/2/layout/IconVerticalSolidList"/>
    <dgm:cxn modelId="{086890CD-F174-4D31-A100-ED4EDCB0BC3C}" type="presParOf" srcId="{8791E4D5-C3D5-48D3-A78A-37567901C157}" destId="{F9D25B9A-5334-4E25-A524-279657C6223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C65711-5CD3-49FE-B78B-4500BF92AF0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4393B37-F9AB-44EC-B514-05FAC383A346}">
      <dgm:prSet/>
      <dgm:spPr/>
      <dgm:t>
        <a:bodyPr/>
        <a:lstStyle/>
        <a:p>
          <a:r>
            <a:rPr lang="en-US"/>
            <a:t>Rapid assessment of safety risk data</a:t>
          </a:r>
        </a:p>
      </dgm:t>
    </dgm:pt>
    <dgm:pt modelId="{B6F4FC60-A949-4AD4-B625-BDB81238556C}" type="parTrans" cxnId="{53A07848-ACA5-4831-9A51-BF8B649C2F4A}">
      <dgm:prSet/>
      <dgm:spPr/>
      <dgm:t>
        <a:bodyPr/>
        <a:lstStyle/>
        <a:p>
          <a:endParaRPr lang="en-US"/>
        </a:p>
      </dgm:t>
    </dgm:pt>
    <dgm:pt modelId="{FD3F373C-FBE5-4CB8-A105-955661357805}" type="sibTrans" cxnId="{53A07848-ACA5-4831-9A51-BF8B649C2F4A}">
      <dgm:prSet/>
      <dgm:spPr/>
      <dgm:t>
        <a:bodyPr/>
        <a:lstStyle/>
        <a:p>
          <a:endParaRPr lang="en-US"/>
        </a:p>
      </dgm:t>
    </dgm:pt>
    <dgm:pt modelId="{30836F2B-3AD2-4563-AB14-F78BD34A50A2}">
      <dgm:prSet/>
      <dgm:spPr/>
      <dgm:t>
        <a:bodyPr/>
        <a:lstStyle/>
        <a:p>
          <a:r>
            <a:rPr lang="en-US"/>
            <a:t>Legal consultation on liability exposure</a:t>
          </a:r>
        </a:p>
      </dgm:t>
    </dgm:pt>
    <dgm:pt modelId="{326449B0-2FE7-4DBA-A58E-3F74F93843F1}" type="parTrans" cxnId="{4F60583B-D00D-4AA7-8D3F-0E0641C58329}">
      <dgm:prSet/>
      <dgm:spPr/>
      <dgm:t>
        <a:bodyPr/>
        <a:lstStyle/>
        <a:p>
          <a:endParaRPr lang="en-US"/>
        </a:p>
      </dgm:t>
    </dgm:pt>
    <dgm:pt modelId="{13AD8E89-14C5-4F83-8AA9-572177F0F8EE}" type="sibTrans" cxnId="{4F60583B-D00D-4AA7-8D3F-0E0641C58329}">
      <dgm:prSet/>
      <dgm:spPr/>
      <dgm:t>
        <a:bodyPr/>
        <a:lstStyle/>
        <a:p>
          <a:endParaRPr lang="en-US"/>
        </a:p>
      </dgm:t>
    </dgm:pt>
    <dgm:pt modelId="{E45E0DBD-345C-49BC-BD8B-6A15D5DE736C}">
      <dgm:prSet/>
      <dgm:spPr/>
      <dgm:t>
        <a:bodyPr/>
        <a:lstStyle/>
        <a:p>
          <a:r>
            <a:rPr lang="en-US"/>
            <a:t>Review of similar industry incidents</a:t>
          </a:r>
        </a:p>
      </dgm:t>
    </dgm:pt>
    <dgm:pt modelId="{9F134131-FF66-4A5F-AB5F-FE535023E049}" type="parTrans" cxnId="{9C03ADD2-5E86-444B-B9C6-DE2951836C6F}">
      <dgm:prSet/>
      <dgm:spPr/>
      <dgm:t>
        <a:bodyPr/>
        <a:lstStyle/>
        <a:p>
          <a:endParaRPr lang="en-US"/>
        </a:p>
      </dgm:t>
    </dgm:pt>
    <dgm:pt modelId="{AED4D4F5-1EA7-4F4F-9032-7EB85A4F3727}" type="sibTrans" cxnId="{9C03ADD2-5E86-444B-B9C6-DE2951836C6F}">
      <dgm:prSet/>
      <dgm:spPr/>
      <dgm:t>
        <a:bodyPr/>
        <a:lstStyle/>
        <a:p>
          <a:endParaRPr lang="en-US"/>
        </a:p>
      </dgm:t>
    </dgm:pt>
    <dgm:pt modelId="{D090D3AE-FE05-406B-95B5-81DFFEC35431}">
      <dgm:prSet/>
      <dgm:spPr/>
      <dgm:t>
        <a:bodyPr/>
        <a:lstStyle/>
        <a:p>
          <a:r>
            <a:rPr lang="en-US"/>
            <a:t>Stakeholder impact analysis (customers, retailers, shareholders)</a:t>
          </a:r>
        </a:p>
      </dgm:t>
    </dgm:pt>
    <dgm:pt modelId="{C0D0D90A-7E8E-47E6-A3A8-CED483D5DEBA}" type="parTrans" cxnId="{20D72213-EDCF-4A74-8907-57B5CE10D141}">
      <dgm:prSet/>
      <dgm:spPr/>
      <dgm:t>
        <a:bodyPr/>
        <a:lstStyle/>
        <a:p>
          <a:endParaRPr lang="en-US"/>
        </a:p>
      </dgm:t>
    </dgm:pt>
    <dgm:pt modelId="{55027C50-15BF-4324-AACC-A40961D6A112}" type="sibTrans" cxnId="{20D72213-EDCF-4A74-8907-57B5CE10D141}">
      <dgm:prSet/>
      <dgm:spPr/>
      <dgm:t>
        <a:bodyPr/>
        <a:lstStyle/>
        <a:p>
          <a:endParaRPr lang="en-US"/>
        </a:p>
      </dgm:t>
    </dgm:pt>
    <dgm:pt modelId="{230F2E42-D5A7-4875-8F11-C86E933DBE07}" type="pres">
      <dgm:prSet presAssocID="{7EC65711-5CD3-49FE-B78B-4500BF92AF09}" presName="root" presStyleCnt="0">
        <dgm:presLayoutVars>
          <dgm:dir/>
          <dgm:resizeHandles val="exact"/>
        </dgm:presLayoutVars>
      </dgm:prSet>
      <dgm:spPr/>
    </dgm:pt>
    <dgm:pt modelId="{B923CFD1-150A-4925-B511-EC180510A420}" type="pres">
      <dgm:prSet presAssocID="{94393B37-F9AB-44EC-B514-05FAC383A346}" presName="compNode" presStyleCnt="0"/>
      <dgm:spPr/>
    </dgm:pt>
    <dgm:pt modelId="{3F76D0A6-7463-4E29-81C6-2BFAE58A4EBA}" type="pres">
      <dgm:prSet presAssocID="{94393B37-F9AB-44EC-B514-05FAC383A346}" presName="bgRect" presStyleLbl="bgShp" presStyleIdx="0" presStyleCnt="4"/>
      <dgm:spPr/>
    </dgm:pt>
    <dgm:pt modelId="{C33BCADF-CE02-4446-83DA-A8E1CCDBF3D5}" type="pres">
      <dgm:prSet presAssocID="{94393B37-F9AB-44EC-B514-05FAC383A34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yarı"/>
        </a:ext>
      </dgm:extLst>
    </dgm:pt>
    <dgm:pt modelId="{84A013B0-4EA6-46B7-9B8F-25451804ED18}" type="pres">
      <dgm:prSet presAssocID="{94393B37-F9AB-44EC-B514-05FAC383A346}" presName="spaceRect" presStyleCnt="0"/>
      <dgm:spPr/>
    </dgm:pt>
    <dgm:pt modelId="{D49378D1-E9B2-4C15-AF61-9513460BCD4E}" type="pres">
      <dgm:prSet presAssocID="{94393B37-F9AB-44EC-B514-05FAC383A346}" presName="parTx" presStyleLbl="revTx" presStyleIdx="0" presStyleCnt="4">
        <dgm:presLayoutVars>
          <dgm:chMax val="0"/>
          <dgm:chPref val="0"/>
        </dgm:presLayoutVars>
      </dgm:prSet>
      <dgm:spPr/>
    </dgm:pt>
    <dgm:pt modelId="{21CEED4D-682A-4637-BD40-E1B647E300A0}" type="pres">
      <dgm:prSet presAssocID="{FD3F373C-FBE5-4CB8-A105-955661357805}" presName="sibTrans" presStyleCnt="0"/>
      <dgm:spPr/>
    </dgm:pt>
    <dgm:pt modelId="{F451C8F3-133A-4699-9055-134C5603EC58}" type="pres">
      <dgm:prSet presAssocID="{30836F2B-3AD2-4563-AB14-F78BD34A50A2}" presName="compNode" presStyleCnt="0"/>
      <dgm:spPr/>
    </dgm:pt>
    <dgm:pt modelId="{5DB9ACDF-CDDE-4A51-A59F-E4DB7F4BEB31}" type="pres">
      <dgm:prSet presAssocID="{30836F2B-3AD2-4563-AB14-F78BD34A50A2}" presName="bgRect" presStyleLbl="bgShp" presStyleIdx="1" presStyleCnt="4"/>
      <dgm:spPr/>
    </dgm:pt>
    <dgm:pt modelId="{83C838E7-C17F-4FDF-AC4F-A69D419B4EE1}" type="pres">
      <dgm:prSet presAssocID="{30836F2B-3AD2-4563-AB14-F78BD34A50A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4909A613-07C9-47CF-88C8-114F416A3C0A}" type="pres">
      <dgm:prSet presAssocID="{30836F2B-3AD2-4563-AB14-F78BD34A50A2}" presName="spaceRect" presStyleCnt="0"/>
      <dgm:spPr/>
    </dgm:pt>
    <dgm:pt modelId="{CBB6E4E3-868A-4B12-AFB0-0E0AB304E22A}" type="pres">
      <dgm:prSet presAssocID="{30836F2B-3AD2-4563-AB14-F78BD34A50A2}" presName="parTx" presStyleLbl="revTx" presStyleIdx="1" presStyleCnt="4">
        <dgm:presLayoutVars>
          <dgm:chMax val="0"/>
          <dgm:chPref val="0"/>
        </dgm:presLayoutVars>
      </dgm:prSet>
      <dgm:spPr/>
    </dgm:pt>
    <dgm:pt modelId="{69FEEBA8-0480-4B39-9190-23F291A28020}" type="pres">
      <dgm:prSet presAssocID="{13AD8E89-14C5-4F83-8AA9-572177F0F8EE}" presName="sibTrans" presStyleCnt="0"/>
      <dgm:spPr/>
    </dgm:pt>
    <dgm:pt modelId="{20091D7F-8B56-444A-AE02-63497B330B02}" type="pres">
      <dgm:prSet presAssocID="{E45E0DBD-345C-49BC-BD8B-6A15D5DE736C}" presName="compNode" presStyleCnt="0"/>
      <dgm:spPr/>
    </dgm:pt>
    <dgm:pt modelId="{7D10AD24-5461-49F2-9845-BC8FA6286573}" type="pres">
      <dgm:prSet presAssocID="{E45E0DBD-345C-49BC-BD8B-6A15D5DE736C}" presName="bgRect" presStyleLbl="bgShp" presStyleIdx="2" presStyleCnt="4"/>
      <dgm:spPr/>
    </dgm:pt>
    <dgm:pt modelId="{7C2A9D4F-3EF7-4EE5-A47B-F0E78974E22E}" type="pres">
      <dgm:prSet presAssocID="{E45E0DBD-345C-49BC-BD8B-6A15D5DE736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89E7A8D9-EFFE-46EF-A545-F162D47C134F}" type="pres">
      <dgm:prSet presAssocID="{E45E0DBD-345C-49BC-BD8B-6A15D5DE736C}" presName="spaceRect" presStyleCnt="0"/>
      <dgm:spPr/>
    </dgm:pt>
    <dgm:pt modelId="{228C0123-B902-4C18-9199-9BF1E03BB306}" type="pres">
      <dgm:prSet presAssocID="{E45E0DBD-345C-49BC-BD8B-6A15D5DE736C}" presName="parTx" presStyleLbl="revTx" presStyleIdx="2" presStyleCnt="4">
        <dgm:presLayoutVars>
          <dgm:chMax val="0"/>
          <dgm:chPref val="0"/>
        </dgm:presLayoutVars>
      </dgm:prSet>
      <dgm:spPr/>
    </dgm:pt>
    <dgm:pt modelId="{E6234CD2-99CF-464A-B99F-833AD41E47D9}" type="pres">
      <dgm:prSet presAssocID="{AED4D4F5-1EA7-4F4F-9032-7EB85A4F3727}" presName="sibTrans" presStyleCnt="0"/>
      <dgm:spPr/>
    </dgm:pt>
    <dgm:pt modelId="{363C40C1-B29B-432E-89DC-5CA90A221D20}" type="pres">
      <dgm:prSet presAssocID="{D090D3AE-FE05-406B-95B5-81DFFEC35431}" presName="compNode" presStyleCnt="0"/>
      <dgm:spPr/>
    </dgm:pt>
    <dgm:pt modelId="{A7CCFF79-B548-4D47-B83C-EB420AA4D725}" type="pres">
      <dgm:prSet presAssocID="{D090D3AE-FE05-406B-95B5-81DFFEC35431}" presName="bgRect" presStyleLbl="bgShp" presStyleIdx="3" presStyleCnt="4"/>
      <dgm:spPr/>
    </dgm:pt>
    <dgm:pt modelId="{B4EDD233-023A-4C43-A869-EB43D15EDAD9}" type="pres">
      <dgm:prSet presAssocID="{D090D3AE-FE05-406B-95B5-81DFFEC3543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73CDA99E-CA25-46CF-B3BB-8B80B436D746}" type="pres">
      <dgm:prSet presAssocID="{D090D3AE-FE05-406B-95B5-81DFFEC35431}" presName="spaceRect" presStyleCnt="0"/>
      <dgm:spPr/>
    </dgm:pt>
    <dgm:pt modelId="{B05D1A98-D752-4797-81F0-06AA847BADA6}" type="pres">
      <dgm:prSet presAssocID="{D090D3AE-FE05-406B-95B5-81DFFEC3543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0D72213-EDCF-4A74-8907-57B5CE10D141}" srcId="{7EC65711-5CD3-49FE-B78B-4500BF92AF09}" destId="{D090D3AE-FE05-406B-95B5-81DFFEC35431}" srcOrd="3" destOrd="0" parTransId="{C0D0D90A-7E8E-47E6-A3A8-CED483D5DEBA}" sibTransId="{55027C50-15BF-4324-AACC-A40961D6A112}"/>
    <dgm:cxn modelId="{4F60583B-D00D-4AA7-8D3F-0E0641C58329}" srcId="{7EC65711-5CD3-49FE-B78B-4500BF92AF09}" destId="{30836F2B-3AD2-4563-AB14-F78BD34A50A2}" srcOrd="1" destOrd="0" parTransId="{326449B0-2FE7-4DBA-A58E-3F74F93843F1}" sibTransId="{13AD8E89-14C5-4F83-8AA9-572177F0F8EE}"/>
    <dgm:cxn modelId="{53A07848-ACA5-4831-9A51-BF8B649C2F4A}" srcId="{7EC65711-5CD3-49FE-B78B-4500BF92AF09}" destId="{94393B37-F9AB-44EC-B514-05FAC383A346}" srcOrd="0" destOrd="0" parTransId="{B6F4FC60-A949-4AD4-B625-BDB81238556C}" sibTransId="{FD3F373C-FBE5-4CB8-A105-955661357805}"/>
    <dgm:cxn modelId="{CF557CAA-E1ED-4CFF-8EF6-413A90E5F1EB}" type="presOf" srcId="{D090D3AE-FE05-406B-95B5-81DFFEC35431}" destId="{B05D1A98-D752-4797-81F0-06AA847BADA6}" srcOrd="0" destOrd="0" presId="urn:microsoft.com/office/officeart/2018/2/layout/IconVerticalSolidList"/>
    <dgm:cxn modelId="{76A9D4AA-965C-46D9-8E99-FB3044799C7E}" type="presOf" srcId="{94393B37-F9AB-44EC-B514-05FAC383A346}" destId="{D49378D1-E9B2-4C15-AF61-9513460BCD4E}" srcOrd="0" destOrd="0" presId="urn:microsoft.com/office/officeart/2018/2/layout/IconVerticalSolidList"/>
    <dgm:cxn modelId="{AC4E21BE-7A1C-4F46-8533-213008C90C2E}" type="presOf" srcId="{30836F2B-3AD2-4563-AB14-F78BD34A50A2}" destId="{CBB6E4E3-868A-4B12-AFB0-0E0AB304E22A}" srcOrd="0" destOrd="0" presId="urn:microsoft.com/office/officeart/2018/2/layout/IconVerticalSolidList"/>
    <dgm:cxn modelId="{9DB38AC2-24E4-4CCD-AEF5-17E46414CC6E}" type="presOf" srcId="{7EC65711-5CD3-49FE-B78B-4500BF92AF09}" destId="{230F2E42-D5A7-4875-8F11-C86E933DBE07}" srcOrd="0" destOrd="0" presId="urn:microsoft.com/office/officeart/2018/2/layout/IconVerticalSolidList"/>
    <dgm:cxn modelId="{9C03ADD2-5E86-444B-B9C6-DE2951836C6F}" srcId="{7EC65711-5CD3-49FE-B78B-4500BF92AF09}" destId="{E45E0DBD-345C-49BC-BD8B-6A15D5DE736C}" srcOrd="2" destOrd="0" parTransId="{9F134131-FF66-4A5F-AB5F-FE535023E049}" sibTransId="{AED4D4F5-1EA7-4F4F-9032-7EB85A4F3727}"/>
    <dgm:cxn modelId="{887311E1-328C-4458-82BE-716674E3EA58}" type="presOf" srcId="{E45E0DBD-345C-49BC-BD8B-6A15D5DE736C}" destId="{228C0123-B902-4C18-9199-9BF1E03BB306}" srcOrd="0" destOrd="0" presId="urn:microsoft.com/office/officeart/2018/2/layout/IconVerticalSolidList"/>
    <dgm:cxn modelId="{D10B1994-7A34-4CCA-AC30-E8ED964D6322}" type="presParOf" srcId="{230F2E42-D5A7-4875-8F11-C86E933DBE07}" destId="{B923CFD1-150A-4925-B511-EC180510A420}" srcOrd="0" destOrd="0" presId="urn:microsoft.com/office/officeart/2018/2/layout/IconVerticalSolidList"/>
    <dgm:cxn modelId="{276BABFB-4D39-4568-833A-80472A706128}" type="presParOf" srcId="{B923CFD1-150A-4925-B511-EC180510A420}" destId="{3F76D0A6-7463-4E29-81C6-2BFAE58A4EBA}" srcOrd="0" destOrd="0" presId="urn:microsoft.com/office/officeart/2018/2/layout/IconVerticalSolidList"/>
    <dgm:cxn modelId="{8759731D-76B5-4D5A-AB8C-9C501CFED596}" type="presParOf" srcId="{B923CFD1-150A-4925-B511-EC180510A420}" destId="{C33BCADF-CE02-4446-83DA-A8E1CCDBF3D5}" srcOrd="1" destOrd="0" presId="urn:microsoft.com/office/officeart/2018/2/layout/IconVerticalSolidList"/>
    <dgm:cxn modelId="{B22F46D8-AB56-4D7B-8040-722D6E65F6D0}" type="presParOf" srcId="{B923CFD1-150A-4925-B511-EC180510A420}" destId="{84A013B0-4EA6-46B7-9B8F-25451804ED18}" srcOrd="2" destOrd="0" presId="urn:microsoft.com/office/officeart/2018/2/layout/IconVerticalSolidList"/>
    <dgm:cxn modelId="{495FC818-E248-4C56-958F-F836312B813A}" type="presParOf" srcId="{B923CFD1-150A-4925-B511-EC180510A420}" destId="{D49378D1-E9B2-4C15-AF61-9513460BCD4E}" srcOrd="3" destOrd="0" presId="urn:microsoft.com/office/officeart/2018/2/layout/IconVerticalSolidList"/>
    <dgm:cxn modelId="{34A2D569-B456-4B3D-8A3D-F624C96A3E1E}" type="presParOf" srcId="{230F2E42-D5A7-4875-8F11-C86E933DBE07}" destId="{21CEED4D-682A-4637-BD40-E1B647E300A0}" srcOrd="1" destOrd="0" presId="urn:microsoft.com/office/officeart/2018/2/layout/IconVerticalSolidList"/>
    <dgm:cxn modelId="{5C63580C-EF18-4657-BC9E-7AD0AFD19930}" type="presParOf" srcId="{230F2E42-D5A7-4875-8F11-C86E933DBE07}" destId="{F451C8F3-133A-4699-9055-134C5603EC58}" srcOrd="2" destOrd="0" presId="urn:microsoft.com/office/officeart/2018/2/layout/IconVerticalSolidList"/>
    <dgm:cxn modelId="{FCF53E4D-0449-4951-B8CA-EC65199EC4F9}" type="presParOf" srcId="{F451C8F3-133A-4699-9055-134C5603EC58}" destId="{5DB9ACDF-CDDE-4A51-A59F-E4DB7F4BEB31}" srcOrd="0" destOrd="0" presId="urn:microsoft.com/office/officeart/2018/2/layout/IconVerticalSolidList"/>
    <dgm:cxn modelId="{C356EB14-4803-4DE6-9263-226888F18FF2}" type="presParOf" srcId="{F451C8F3-133A-4699-9055-134C5603EC58}" destId="{83C838E7-C17F-4FDF-AC4F-A69D419B4EE1}" srcOrd="1" destOrd="0" presId="urn:microsoft.com/office/officeart/2018/2/layout/IconVerticalSolidList"/>
    <dgm:cxn modelId="{39BBCD25-2427-4361-ABA5-9EAC4058D496}" type="presParOf" srcId="{F451C8F3-133A-4699-9055-134C5603EC58}" destId="{4909A613-07C9-47CF-88C8-114F416A3C0A}" srcOrd="2" destOrd="0" presId="urn:microsoft.com/office/officeart/2018/2/layout/IconVerticalSolidList"/>
    <dgm:cxn modelId="{C17C4785-746C-450E-B064-984E5F4EEC0A}" type="presParOf" srcId="{F451C8F3-133A-4699-9055-134C5603EC58}" destId="{CBB6E4E3-868A-4B12-AFB0-0E0AB304E22A}" srcOrd="3" destOrd="0" presId="urn:microsoft.com/office/officeart/2018/2/layout/IconVerticalSolidList"/>
    <dgm:cxn modelId="{BE2A181F-B9ED-4A30-868C-1977AF6759D0}" type="presParOf" srcId="{230F2E42-D5A7-4875-8F11-C86E933DBE07}" destId="{69FEEBA8-0480-4B39-9190-23F291A28020}" srcOrd="3" destOrd="0" presId="urn:microsoft.com/office/officeart/2018/2/layout/IconVerticalSolidList"/>
    <dgm:cxn modelId="{C7707011-F3F7-4A00-A74F-821BC8AC9307}" type="presParOf" srcId="{230F2E42-D5A7-4875-8F11-C86E933DBE07}" destId="{20091D7F-8B56-444A-AE02-63497B330B02}" srcOrd="4" destOrd="0" presId="urn:microsoft.com/office/officeart/2018/2/layout/IconVerticalSolidList"/>
    <dgm:cxn modelId="{8BDCF080-DB71-4166-B9AC-1C8D75250AC2}" type="presParOf" srcId="{20091D7F-8B56-444A-AE02-63497B330B02}" destId="{7D10AD24-5461-49F2-9845-BC8FA6286573}" srcOrd="0" destOrd="0" presId="urn:microsoft.com/office/officeart/2018/2/layout/IconVerticalSolidList"/>
    <dgm:cxn modelId="{4F004DD2-626A-4E46-9924-F349E56F1E25}" type="presParOf" srcId="{20091D7F-8B56-444A-AE02-63497B330B02}" destId="{7C2A9D4F-3EF7-4EE5-A47B-F0E78974E22E}" srcOrd="1" destOrd="0" presId="urn:microsoft.com/office/officeart/2018/2/layout/IconVerticalSolidList"/>
    <dgm:cxn modelId="{DE6251F5-D088-4EEF-A383-2A6B3701CD99}" type="presParOf" srcId="{20091D7F-8B56-444A-AE02-63497B330B02}" destId="{89E7A8D9-EFFE-46EF-A545-F162D47C134F}" srcOrd="2" destOrd="0" presId="urn:microsoft.com/office/officeart/2018/2/layout/IconVerticalSolidList"/>
    <dgm:cxn modelId="{62429CFD-CAB3-4166-8B15-DA5B6665EB85}" type="presParOf" srcId="{20091D7F-8B56-444A-AE02-63497B330B02}" destId="{228C0123-B902-4C18-9199-9BF1E03BB306}" srcOrd="3" destOrd="0" presId="urn:microsoft.com/office/officeart/2018/2/layout/IconVerticalSolidList"/>
    <dgm:cxn modelId="{E1A2AB5D-6B69-4AAA-9B97-E355C21E7C9D}" type="presParOf" srcId="{230F2E42-D5A7-4875-8F11-C86E933DBE07}" destId="{E6234CD2-99CF-464A-B99F-833AD41E47D9}" srcOrd="5" destOrd="0" presId="urn:microsoft.com/office/officeart/2018/2/layout/IconVerticalSolidList"/>
    <dgm:cxn modelId="{A590D5D4-EED0-42F6-8F28-9E58FE1EA16E}" type="presParOf" srcId="{230F2E42-D5A7-4875-8F11-C86E933DBE07}" destId="{363C40C1-B29B-432E-89DC-5CA90A221D20}" srcOrd="6" destOrd="0" presId="urn:microsoft.com/office/officeart/2018/2/layout/IconVerticalSolidList"/>
    <dgm:cxn modelId="{E3978F93-ADBB-442A-A1CF-6ECDE867F9C4}" type="presParOf" srcId="{363C40C1-B29B-432E-89DC-5CA90A221D20}" destId="{A7CCFF79-B548-4D47-B83C-EB420AA4D725}" srcOrd="0" destOrd="0" presId="urn:microsoft.com/office/officeart/2018/2/layout/IconVerticalSolidList"/>
    <dgm:cxn modelId="{D2A97AE4-9F7C-4892-BB24-B10D183696AB}" type="presParOf" srcId="{363C40C1-B29B-432E-89DC-5CA90A221D20}" destId="{B4EDD233-023A-4C43-A869-EB43D15EDAD9}" srcOrd="1" destOrd="0" presId="urn:microsoft.com/office/officeart/2018/2/layout/IconVerticalSolidList"/>
    <dgm:cxn modelId="{BA674637-7BC8-4EFB-9F4B-4F6666A1EBFC}" type="presParOf" srcId="{363C40C1-B29B-432E-89DC-5CA90A221D20}" destId="{73CDA99E-CA25-46CF-B3BB-8B80B436D746}" srcOrd="2" destOrd="0" presId="urn:microsoft.com/office/officeart/2018/2/layout/IconVerticalSolidList"/>
    <dgm:cxn modelId="{6D1C0238-AC6F-4805-970A-EE3D0ADE94E2}" type="presParOf" srcId="{363C40C1-B29B-432E-89DC-5CA90A221D20}" destId="{B05D1A98-D752-4797-81F0-06AA847BAD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C0EFC8-490F-4C03-8002-80DB88D2896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5887EBD-957F-4251-8E12-A7120AE978D6}">
      <dgm:prSet/>
      <dgm:spPr/>
      <dgm:t>
        <a:bodyPr/>
        <a:lstStyle/>
        <a:p>
          <a:r>
            <a:rPr lang="en-US"/>
            <a:t>Risk assessment matrix (safety risk vs. business impact)</a:t>
          </a:r>
        </a:p>
      </dgm:t>
    </dgm:pt>
    <dgm:pt modelId="{01BB1254-E704-4E56-8BB7-10E81F3A9B5B}" type="parTrans" cxnId="{3C7B639C-B7C3-424D-8EF9-1BAD7177C0B8}">
      <dgm:prSet/>
      <dgm:spPr/>
      <dgm:t>
        <a:bodyPr/>
        <a:lstStyle/>
        <a:p>
          <a:endParaRPr lang="en-US"/>
        </a:p>
      </dgm:t>
    </dgm:pt>
    <dgm:pt modelId="{3C088DD4-1A09-45AC-B7D6-698060EFE5BC}" type="sibTrans" cxnId="{3C7B639C-B7C3-424D-8EF9-1BAD7177C0B8}">
      <dgm:prSet/>
      <dgm:spPr/>
      <dgm:t>
        <a:bodyPr/>
        <a:lstStyle/>
        <a:p>
          <a:endParaRPr lang="en-US"/>
        </a:p>
      </dgm:t>
    </dgm:pt>
    <dgm:pt modelId="{BE21C874-772B-48F2-8FC0-E74F92E96B40}">
      <dgm:prSet/>
      <dgm:spPr/>
      <dgm:t>
        <a:bodyPr/>
        <a:lstStyle/>
        <a:p>
          <a:r>
            <a:rPr lang="en-US"/>
            <a:t>Ethical framework application (stakeholder welfare priority)</a:t>
          </a:r>
        </a:p>
      </dgm:t>
    </dgm:pt>
    <dgm:pt modelId="{C77CA9F4-295E-4F57-A693-6F4C9B2956CB}" type="parTrans" cxnId="{A4FDAD89-21C0-4930-B54D-BA2D9C1425A2}">
      <dgm:prSet/>
      <dgm:spPr/>
      <dgm:t>
        <a:bodyPr/>
        <a:lstStyle/>
        <a:p>
          <a:endParaRPr lang="en-US"/>
        </a:p>
      </dgm:t>
    </dgm:pt>
    <dgm:pt modelId="{784ECF9E-D6D9-4243-9A2F-AC2F6C4A8855}" type="sibTrans" cxnId="{A4FDAD89-21C0-4930-B54D-BA2D9C1425A2}">
      <dgm:prSet/>
      <dgm:spPr/>
      <dgm:t>
        <a:bodyPr/>
        <a:lstStyle/>
        <a:p>
          <a:endParaRPr lang="en-US"/>
        </a:p>
      </dgm:t>
    </dgm:pt>
    <dgm:pt modelId="{66C3E36D-5CA2-4CAF-B7C7-D93C7064404D}">
      <dgm:prSet/>
      <dgm:spPr/>
      <dgm:t>
        <a:bodyPr/>
        <a:lstStyle/>
        <a:p>
          <a:r>
            <a:rPr lang="en-US"/>
            <a:t>Decision under time pressure with incomplete information</a:t>
          </a:r>
        </a:p>
      </dgm:t>
    </dgm:pt>
    <dgm:pt modelId="{45A44C44-7CA0-4199-AA3C-5E542CB1A299}" type="parTrans" cxnId="{EC590BFF-2D4E-445D-9688-220294EBA087}">
      <dgm:prSet/>
      <dgm:spPr/>
      <dgm:t>
        <a:bodyPr/>
        <a:lstStyle/>
        <a:p>
          <a:endParaRPr lang="en-US"/>
        </a:p>
      </dgm:t>
    </dgm:pt>
    <dgm:pt modelId="{E7D31DFA-D9AD-415F-BD85-DC5E2CE1023C}" type="sibTrans" cxnId="{EC590BFF-2D4E-445D-9688-220294EBA087}">
      <dgm:prSet/>
      <dgm:spPr/>
      <dgm:t>
        <a:bodyPr/>
        <a:lstStyle/>
        <a:p>
          <a:endParaRPr lang="en-US"/>
        </a:p>
      </dgm:t>
    </dgm:pt>
    <dgm:pt modelId="{36BAAB52-31EE-4F81-B742-63CCCE5A0C4A}">
      <dgm:prSet/>
      <dgm:spPr/>
      <dgm:t>
        <a:bodyPr/>
        <a:lstStyle/>
        <a:p>
          <a:r>
            <a:rPr lang="en-US"/>
            <a:t>Selection of full immediate recall prioritizing safety</a:t>
          </a:r>
        </a:p>
      </dgm:t>
    </dgm:pt>
    <dgm:pt modelId="{24C8D03B-7B04-4927-AB72-2FAF9CB8F53D}" type="parTrans" cxnId="{F8144304-4701-4057-A7C5-F9D86730BA0B}">
      <dgm:prSet/>
      <dgm:spPr/>
      <dgm:t>
        <a:bodyPr/>
        <a:lstStyle/>
        <a:p>
          <a:endParaRPr lang="en-US"/>
        </a:p>
      </dgm:t>
    </dgm:pt>
    <dgm:pt modelId="{BBEA0A80-E6E1-4D17-AA9E-6BA994CEA0B9}" type="sibTrans" cxnId="{F8144304-4701-4057-A7C5-F9D86730BA0B}">
      <dgm:prSet/>
      <dgm:spPr/>
      <dgm:t>
        <a:bodyPr/>
        <a:lstStyle/>
        <a:p>
          <a:endParaRPr lang="en-US"/>
        </a:p>
      </dgm:t>
    </dgm:pt>
    <dgm:pt modelId="{F45C9BB3-D0A9-4F06-A9F0-3A3088E99020}" type="pres">
      <dgm:prSet presAssocID="{83C0EFC8-490F-4C03-8002-80DB88D28962}" presName="root" presStyleCnt="0">
        <dgm:presLayoutVars>
          <dgm:dir/>
          <dgm:resizeHandles val="exact"/>
        </dgm:presLayoutVars>
      </dgm:prSet>
      <dgm:spPr/>
    </dgm:pt>
    <dgm:pt modelId="{59015A90-D793-4D7D-A182-98F8BBD22A9D}" type="pres">
      <dgm:prSet presAssocID="{45887EBD-957F-4251-8E12-A7120AE978D6}" presName="compNode" presStyleCnt="0"/>
      <dgm:spPr/>
    </dgm:pt>
    <dgm:pt modelId="{38DFAF44-E657-453C-8A50-4621FC7A154C}" type="pres">
      <dgm:prSet presAssocID="{45887EBD-957F-4251-8E12-A7120AE978D6}" presName="bgRect" presStyleLbl="bgShp" presStyleIdx="0" presStyleCnt="4"/>
      <dgm:spPr/>
    </dgm:pt>
    <dgm:pt modelId="{C2A93656-C3A4-40AD-BD36-50994371FCF2}" type="pres">
      <dgm:prSet presAssocID="{45887EBD-957F-4251-8E12-A7120AE978D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yarı"/>
        </a:ext>
      </dgm:extLst>
    </dgm:pt>
    <dgm:pt modelId="{2E4150F3-F499-45AA-9AB6-ED36924A1E21}" type="pres">
      <dgm:prSet presAssocID="{45887EBD-957F-4251-8E12-A7120AE978D6}" presName="spaceRect" presStyleCnt="0"/>
      <dgm:spPr/>
    </dgm:pt>
    <dgm:pt modelId="{3B174C91-7AEA-427F-8A67-487FBF1FEEEA}" type="pres">
      <dgm:prSet presAssocID="{45887EBD-957F-4251-8E12-A7120AE978D6}" presName="parTx" presStyleLbl="revTx" presStyleIdx="0" presStyleCnt="4">
        <dgm:presLayoutVars>
          <dgm:chMax val="0"/>
          <dgm:chPref val="0"/>
        </dgm:presLayoutVars>
      </dgm:prSet>
      <dgm:spPr/>
    </dgm:pt>
    <dgm:pt modelId="{275E4BCF-03D7-4395-85BE-78BB0857DBEC}" type="pres">
      <dgm:prSet presAssocID="{3C088DD4-1A09-45AC-B7D6-698060EFE5BC}" presName="sibTrans" presStyleCnt="0"/>
      <dgm:spPr/>
    </dgm:pt>
    <dgm:pt modelId="{8DE6BB4B-F5B1-4382-8AEF-B1B0D85C4C5B}" type="pres">
      <dgm:prSet presAssocID="{BE21C874-772B-48F2-8FC0-E74F92E96B40}" presName="compNode" presStyleCnt="0"/>
      <dgm:spPr/>
    </dgm:pt>
    <dgm:pt modelId="{3675B10C-EAAD-4C59-B15D-CDD913F79DB5}" type="pres">
      <dgm:prSet presAssocID="{BE21C874-772B-48F2-8FC0-E74F92E96B40}" presName="bgRect" presStyleLbl="bgShp" presStyleIdx="1" presStyleCnt="4"/>
      <dgm:spPr/>
    </dgm:pt>
    <dgm:pt modelId="{99696FF4-9C27-4FA9-A5B1-A593D6E157C5}" type="pres">
      <dgm:prSet presAssocID="{BE21C874-772B-48F2-8FC0-E74F92E96B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81FB7EB1-1A51-4687-A0BB-3A4BD5D6E9E0}" type="pres">
      <dgm:prSet presAssocID="{BE21C874-772B-48F2-8FC0-E74F92E96B40}" presName="spaceRect" presStyleCnt="0"/>
      <dgm:spPr/>
    </dgm:pt>
    <dgm:pt modelId="{1455AD59-1D3B-45EF-90F4-452E735C68CA}" type="pres">
      <dgm:prSet presAssocID="{BE21C874-772B-48F2-8FC0-E74F92E96B40}" presName="parTx" presStyleLbl="revTx" presStyleIdx="1" presStyleCnt="4">
        <dgm:presLayoutVars>
          <dgm:chMax val="0"/>
          <dgm:chPref val="0"/>
        </dgm:presLayoutVars>
      </dgm:prSet>
      <dgm:spPr/>
    </dgm:pt>
    <dgm:pt modelId="{2C986539-868C-4196-83EB-67EF928D01B1}" type="pres">
      <dgm:prSet presAssocID="{784ECF9E-D6D9-4243-9A2F-AC2F6C4A8855}" presName="sibTrans" presStyleCnt="0"/>
      <dgm:spPr/>
    </dgm:pt>
    <dgm:pt modelId="{1A4AE955-1992-4B64-B055-BCFA10ABFE35}" type="pres">
      <dgm:prSet presAssocID="{66C3E36D-5CA2-4CAF-B7C7-D93C7064404D}" presName="compNode" presStyleCnt="0"/>
      <dgm:spPr/>
    </dgm:pt>
    <dgm:pt modelId="{CAA411CF-C3B0-4A11-A38C-909530109DCD}" type="pres">
      <dgm:prSet presAssocID="{66C3E36D-5CA2-4CAF-B7C7-D93C7064404D}" presName="bgRect" presStyleLbl="bgShp" presStyleIdx="2" presStyleCnt="4"/>
      <dgm:spPr/>
    </dgm:pt>
    <dgm:pt modelId="{A28360DB-D554-4B61-83EC-7CF2B8925B8F}" type="pres">
      <dgm:prSet presAssocID="{66C3E36D-5CA2-4CAF-B7C7-D93C706440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9289B0D-9E19-4BAE-A6B0-8A374206CD93}" type="pres">
      <dgm:prSet presAssocID="{66C3E36D-5CA2-4CAF-B7C7-D93C7064404D}" presName="spaceRect" presStyleCnt="0"/>
      <dgm:spPr/>
    </dgm:pt>
    <dgm:pt modelId="{34B17FBB-D1B7-4A9A-980F-EA7470B2C323}" type="pres">
      <dgm:prSet presAssocID="{66C3E36D-5CA2-4CAF-B7C7-D93C7064404D}" presName="parTx" presStyleLbl="revTx" presStyleIdx="2" presStyleCnt="4">
        <dgm:presLayoutVars>
          <dgm:chMax val="0"/>
          <dgm:chPref val="0"/>
        </dgm:presLayoutVars>
      </dgm:prSet>
      <dgm:spPr/>
    </dgm:pt>
    <dgm:pt modelId="{28F5D471-20D2-4754-8932-8A952D3F62B4}" type="pres">
      <dgm:prSet presAssocID="{E7D31DFA-D9AD-415F-BD85-DC5E2CE1023C}" presName="sibTrans" presStyleCnt="0"/>
      <dgm:spPr/>
    </dgm:pt>
    <dgm:pt modelId="{677C3FBD-8456-46E4-9411-812E68E0FE92}" type="pres">
      <dgm:prSet presAssocID="{36BAAB52-31EE-4F81-B742-63CCCE5A0C4A}" presName="compNode" presStyleCnt="0"/>
      <dgm:spPr/>
    </dgm:pt>
    <dgm:pt modelId="{8E55E32A-F64E-4C82-BC22-9BC10A6A0D0B}" type="pres">
      <dgm:prSet presAssocID="{36BAAB52-31EE-4F81-B742-63CCCE5A0C4A}" presName="bgRect" presStyleLbl="bgShp" presStyleIdx="3" presStyleCnt="4"/>
      <dgm:spPr/>
    </dgm:pt>
    <dgm:pt modelId="{B10D1D05-9FD6-49E1-BEA8-C143395212FF}" type="pres">
      <dgm:prSet presAssocID="{36BAAB52-31EE-4F81-B742-63CCCE5A0C4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8A5434F4-5D34-42E6-B803-5C054AA1136E}" type="pres">
      <dgm:prSet presAssocID="{36BAAB52-31EE-4F81-B742-63CCCE5A0C4A}" presName="spaceRect" presStyleCnt="0"/>
      <dgm:spPr/>
    </dgm:pt>
    <dgm:pt modelId="{BD91B8D8-0EC0-4D94-991A-6778ED6148FB}" type="pres">
      <dgm:prSet presAssocID="{36BAAB52-31EE-4F81-B742-63CCCE5A0C4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8144304-4701-4057-A7C5-F9D86730BA0B}" srcId="{83C0EFC8-490F-4C03-8002-80DB88D28962}" destId="{36BAAB52-31EE-4F81-B742-63CCCE5A0C4A}" srcOrd="3" destOrd="0" parTransId="{24C8D03B-7B04-4927-AB72-2FAF9CB8F53D}" sibTransId="{BBEA0A80-E6E1-4D17-AA9E-6BA994CEA0B9}"/>
    <dgm:cxn modelId="{F0ADD214-4350-42C4-807C-DC283AFF1FEA}" type="presOf" srcId="{36BAAB52-31EE-4F81-B742-63CCCE5A0C4A}" destId="{BD91B8D8-0EC0-4D94-991A-6778ED6148FB}" srcOrd="0" destOrd="0" presId="urn:microsoft.com/office/officeart/2018/2/layout/IconVerticalSolidList"/>
    <dgm:cxn modelId="{4F718B39-0E0D-4A9B-A5D5-E0E80CE0727B}" type="presOf" srcId="{45887EBD-957F-4251-8E12-A7120AE978D6}" destId="{3B174C91-7AEA-427F-8A67-487FBF1FEEEA}" srcOrd="0" destOrd="0" presId="urn:microsoft.com/office/officeart/2018/2/layout/IconVerticalSolidList"/>
    <dgm:cxn modelId="{A4FDAD89-21C0-4930-B54D-BA2D9C1425A2}" srcId="{83C0EFC8-490F-4C03-8002-80DB88D28962}" destId="{BE21C874-772B-48F2-8FC0-E74F92E96B40}" srcOrd="1" destOrd="0" parTransId="{C77CA9F4-295E-4F57-A693-6F4C9B2956CB}" sibTransId="{784ECF9E-D6D9-4243-9A2F-AC2F6C4A8855}"/>
    <dgm:cxn modelId="{3C7B639C-B7C3-424D-8EF9-1BAD7177C0B8}" srcId="{83C0EFC8-490F-4C03-8002-80DB88D28962}" destId="{45887EBD-957F-4251-8E12-A7120AE978D6}" srcOrd="0" destOrd="0" parTransId="{01BB1254-E704-4E56-8BB7-10E81F3A9B5B}" sibTransId="{3C088DD4-1A09-45AC-B7D6-698060EFE5BC}"/>
    <dgm:cxn modelId="{684F9ACE-F0FB-451F-8504-CAE845728C1B}" type="presOf" srcId="{83C0EFC8-490F-4C03-8002-80DB88D28962}" destId="{F45C9BB3-D0A9-4F06-A9F0-3A3088E99020}" srcOrd="0" destOrd="0" presId="urn:microsoft.com/office/officeart/2018/2/layout/IconVerticalSolidList"/>
    <dgm:cxn modelId="{3A8D60D7-134A-42DC-BE83-D4EF7424AB6D}" type="presOf" srcId="{BE21C874-772B-48F2-8FC0-E74F92E96B40}" destId="{1455AD59-1D3B-45EF-90F4-452E735C68CA}" srcOrd="0" destOrd="0" presId="urn:microsoft.com/office/officeart/2018/2/layout/IconVerticalSolidList"/>
    <dgm:cxn modelId="{84CC1DDD-BF17-4C0E-B09C-2B2D65541804}" type="presOf" srcId="{66C3E36D-5CA2-4CAF-B7C7-D93C7064404D}" destId="{34B17FBB-D1B7-4A9A-980F-EA7470B2C323}" srcOrd="0" destOrd="0" presId="urn:microsoft.com/office/officeart/2018/2/layout/IconVerticalSolidList"/>
    <dgm:cxn modelId="{EC590BFF-2D4E-445D-9688-220294EBA087}" srcId="{83C0EFC8-490F-4C03-8002-80DB88D28962}" destId="{66C3E36D-5CA2-4CAF-B7C7-D93C7064404D}" srcOrd="2" destOrd="0" parTransId="{45A44C44-7CA0-4199-AA3C-5E542CB1A299}" sibTransId="{E7D31DFA-D9AD-415F-BD85-DC5E2CE1023C}"/>
    <dgm:cxn modelId="{2A74E3CC-A067-45ED-91FA-8D1B4EBF09B0}" type="presParOf" srcId="{F45C9BB3-D0A9-4F06-A9F0-3A3088E99020}" destId="{59015A90-D793-4D7D-A182-98F8BBD22A9D}" srcOrd="0" destOrd="0" presId="urn:microsoft.com/office/officeart/2018/2/layout/IconVerticalSolidList"/>
    <dgm:cxn modelId="{86145650-1CE9-4EAC-923A-8328012A8AF1}" type="presParOf" srcId="{59015A90-D793-4D7D-A182-98F8BBD22A9D}" destId="{38DFAF44-E657-453C-8A50-4621FC7A154C}" srcOrd="0" destOrd="0" presId="urn:microsoft.com/office/officeart/2018/2/layout/IconVerticalSolidList"/>
    <dgm:cxn modelId="{3B2DF2F2-05E3-4660-B3C4-E9F955D8100E}" type="presParOf" srcId="{59015A90-D793-4D7D-A182-98F8BBD22A9D}" destId="{C2A93656-C3A4-40AD-BD36-50994371FCF2}" srcOrd="1" destOrd="0" presId="urn:microsoft.com/office/officeart/2018/2/layout/IconVerticalSolidList"/>
    <dgm:cxn modelId="{223A4736-D06F-420F-9F10-DC4F353CCCCF}" type="presParOf" srcId="{59015A90-D793-4D7D-A182-98F8BBD22A9D}" destId="{2E4150F3-F499-45AA-9AB6-ED36924A1E21}" srcOrd="2" destOrd="0" presId="urn:microsoft.com/office/officeart/2018/2/layout/IconVerticalSolidList"/>
    <dgm:cxn modelId="{838D94AE-4624-47CA-878B-69D7B17F3E72}" type="presParOf" srcId="{59015A90-D793-4D7D-A182-98F8BBD22A9D}" destId="{3B174C91-7AEA-427F-8A67-487FBF1FEEEA}" srcOrd="3" destOrd="0" presId="urn:microsoft.com/office/officeart/2018/2/layout/IconVerticalSolidList"/>
    <dgm:cxn modelId="{7C10FE80-19F9-47B2-B433-21BC2261C270}" type="presParOf" srcId="{F45C9BB3-D0A9-4F06-A9F0-3A3088E99020}" destId="{275E4BCF-03D7-4395-85BE-78BB0857DBEC}" srcOrd="1" destOrd="0" presId="urn:microsoft.com/office/officeart/2018/2/layout/IconVerticalSolidList"/>
    <dgm:cxn modelId="{62C1B9D4-1732-4893-BE08-4834389C1430}" type="presParOf" srcId="{F45C9BB3-D0A9-4F06-A9F0-3A3088E99020}" destId="{8DE6BB4B-F5B1-4382-8AEF-B1B0D85C4C5B}" srcOrd="2" destOrd="0" presId="urn:microsoft.com/office/officeart/2018/2/layout/IconVerticalSolidList"/>
    <dgm:cxn modelId="{5BEE2B70-C4BF-44F1-964B-CF4F57711660}" type="presParOf" srcId="{8DE6BB4B-F5B1-4382-8AEF-B1B0D85C4C5B}" destId="{3675B10C-EAAD-4C59-B15D-CDD913F79DB5}" srcOrd="0" destOrd="0" presId="urn:microsoft.com/office/officeart/2018/2/layout/IconVerticalSolidList"/>
    <dgm:cxn modelId="{A5CAB71B-0817-45AA-99B5-FD942EB2DE6C}" type="presParOf" srcId="{8DE6BB4B-F5B1-4382-8AEF-B1B0D85C4C5B}" destId="{99696FF4-9C27-4FA9-A5B1-A593D6E157C5}" srcOrd="1" destOrd="0" presId="urn:microsoft.com/office/officeart/2018/2/layout/IconVerticalSolidList"/>
    <dgm:cxn modelId="{1655D251-4BF3-4EA6-ABB7-4B7F40FE4DCC}" type="presParOf" srcId="{8DE6BB4B-F5B1-4382-8AEF-B1B0D85C4C5B}" destId="{81FB7EB1-1A51-4687-A0BB-3A4BD5D6E9E0}" srcOrd="2" destOrd="0" presId="urn:microsoft.com/office/officeart/2018/2/layout/IconVerticalSolidList"/>
    <dgm:cxn modelId="{32AA8F25-3F48-49A1-832C-37D7BABB6120}" type="presParOf" srcId="{8DE6BB4B-F5B1-4382-8AEF-B1B0D85C4C5B}" destId="{1455AD59-1D3B-45EF-90F4-452E735C68CA}" srcOrd="3" destOrd="0" presId="urn:microsoft.com/office/officeart/2018/2/layout/IconVerticalSolidList"/>
    <dgm:cxn modelId="{7232EF4B-6F2A-45C7-AAE9-95CC57A41B76}" type="presParOf" srcId="{F45C9BB3-D0A9-4F06-A9F0-3A3088E99020}" destId="{2C986539-868C-4196-83EB-67EF928D01B1}" srcOrd="3" destOrd="0" presId="urn:microsoft.com/office/officeart/2018/2/layout/IconVerticalSolidList"/>
    <dgm:cxn modelId="{21682642-3AD0-4A3B-96F9-A2F4513855C0}" type="presParOf" srcId="{F45C9BB3-D0A9-4F06-A9F0-3A3088E99020}" destId="{1A4AE955-1992-4B64-B055-BCFA10ABFE35}" srcOrd="4" destOrd="0" presId="urn:microsoft.com/office/officeart/2018/2/layout/IconVerticalSolidList"/>
    <dgm:cxn modelId="{88FFB390-7FC2-49B1-8650-1A381DEABF56}" type="presParOf" srcId="{1A4AE955-1992-4B64-B055-BCFA10ABFE35}" destId="{CAA411CF-C3B0-4A11-A38C-909530109DCD}" srcOrd="0" destOrd="0" presId="urn:microsoft.com/office/officeart/2018/2/layout/IconVerticalSolidList"/>
    <dgm:cxn modelId="{17784648-BECE-4567-A5FE-C2FF2EBB0D8D}" type="presParOf" srcId="{1A4AE955-1992-4B64-B055-BCFA10ABFE35}" destId="{A28360DB-D554-4B61-83EC-7CF2B8925B8F}" srcOrd="1" destOrd="0" presId="urn:microsoft.com/office/officeart/2018/2/layout/IconVerticalSolidList"/>
    <dgm:cxn modelId="{7A12235B-D4DD-4FAC-8DD5-AD7ABA49B66A}" type="presParOf" srcId="{1A4AE955-1992-4B64-B055-BCFA10ABFE35}" destId="{59289B0D-9E19-4BAE-A6B0-8A374206CD93}" srcOrd="2" destOrd="0" presId="urn:microsoft.com/office/officeart/2018/2/layout/IconVerticalSolidList"/>
    <dgm:cxn modelId="{B7972BFD-9B88-4664-B6F2-F3BBEA549391}" type="presParOf" srcId="{1A4AE955-1992-4B64-B055-BCFA10ABFE35}" destId="{34B17FBB-D1B7-4A9A-980F-EA7470B2C323}" srcOrd="3" destOrd="0" presId="urn:microsoft.com/office/officeart/2018/2/layout/IconVerticalSolidList"/>
    <dgm:cxn modelId="{92D50B0C-DF6A-45C7-B2FB-489F76D83DF8}" type="presParOf" srcId="{F45C9BB3-D0A9-4F06-A9F0-3A3088E99020}" destId="{28F5D471-20D2-4754-8932-8A952D3F62B4}" srcOrd="5" destOrd="0" presId="urn:microsoft.com/office/officeart/2018/2/layout/IconVerticalSolidList"/>
    <dgm:cxn modelId="{AB732ABF-5FCB-4866-9D31-59211E81316E}" type="presParOf" srcId="{F45C9BB3-D0A9-4F06-A9F0-3A3088E99020}" destId="{677C3FBD-8456-46E4-9411-812E68E0FE92}" srcOrd="6" destOrd="0" presId="urn:microsoft.com/office/officeart/2018/2/layout/IconVerticalSolidList"/>
    <dgm:cxn modelId="{BF0F00A5-E76A-4789-A937-06E9F16A82D3}" type="presParOf" srcId="{677C3FBD-8456-46E4-9411-812E68E0FE92}" destId="{8E55E32A-F64E-4C82-BC22-9BC10A6A0D0B}" srcOrd="0" destOrd="0" presId="urn:microsoft.com/office/officeart/2018/2/layout/IconVerticalSolidList"/>
    <dgm:cxn modelId="{3A17E7CD-27F5-4555-B938-CCDC517BBC97}" type="presParOf" srcId="{677C3FBD-8456-46E4-9411-812E68E0FE92}" destId="{B10D1D05-9FD6-49E1-BEA8-C143395212FF}" srcOrd="1" destOrd="0" presId="urn:microsoft.com/office/officeart/2018/2/layout/IconVerticalSolidList"/>
    <dgm:cxn modelId="{D2B729E6-38F3-4D0E-8716-48AA9C547375}" type="presParOf" srcId="{677C3FBD-8456-46E4-9411-812E68E0FE92}" destId="{8A5434F4-5D34-42E6-B803-5C054AA1136E}" srcOrd="2" destOrd="0" presId="urn:microsoft.com/office/officeart/2018/2/layout/IconVerticalSolidList"/>
    <dgm:cxn modelId="{6A418545-5622-4BA1-8243-5F0C2E983874}" type="presParOf" srcId="{677C3FBD-8456-46E4-9411-812E68E0FE92}" destId="{BD91B8D8-0EC0-4D94-991A-6778ED6148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1D01D26-2B35-458C-BAC4-3DCE353D04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3A74C3-E2D0-4427-80D7-CC9B11B97D77}">
      <dgm:prSet/>
      <dgm:spPr/>
      <dgm:t>
        <a:bodyPr/>
        <a:lstStyle/>
        <a:p>
          <a:r>
            <a:rPr lang="en-US"/>
            <a:t>Combine analytical tools with expert judgment</a:t>
          </a:r>
        </a:p>
      </dgm:t>
    </dgm:pt>
    <dgm:pt modelId="{A63C90DB-A637-437A-B5AC-62FC54F274B0}" type="parTrans" cxnId="{E463953A-9B4D-4CC7-BB96-5E57B506F76D}">
      <dgm:prSet/>
      <dgm:spPr/>
      <dgm:t>
        <a:bodyPr/>
        <a:lstStyle/>
        <a:p>
          <a:endParaRPr lang="en-US"/>
        </a:p>
      </dgm:t>
    </dgm:pt>
    <dgm:pt modelId="{0864790D-AB89-4696-880F-CFC83FBBEFE8}" type="sibTrans" cxnId="{E463953A-9B4D-4CC7-BB96-5E57B506F76D}">
      <dgm:prSet/>
      <dgm:spPr/>
      <dgm:t>
        <a:bodyPr/>
        <a:lstStyle/>
        <a:p>
          <a:endParaRPr lang="en-US"/>
        </a:p>
      </dgm:t>
    </dgm:pt>
    <dgm:pt modelId="{E8C95253-9326-4217-971D-C5438E637476}">
      <dgm:prSet/>
      <dgm:spPr/>
      <dgm:t>
        <a:bodyPr/>
        <a:lstStyle/>
        <a:p>
          <a:r>
            <a:rPr lang="en-US"/>
            <a:t>Use decision support systems</a:t>
          </a:r>
        </a:p>
      </dgm:t>
    </dgm:pt>
    <dgm:pt modelId="{AFD83A9D-08A7-4B8B-8DAC-7F2BDE624A28}" type="parTrans" cxnId="{72A18CA2-982D-4C99-ACEF-D5EE5B1D7F0E}">
      <dgm:prSet/>
      <dgm:spPr/>
      <dgm:t>
        <a:bodyPr/>
        <a:lstStyle/>
        <a:p>
          <a:endParaRPr lang="en-US"/>
        </a:p>
      </dgm:t>
    </dgm:pt>
    <dgm:pt modelId="{13F9AE05-F257-4476-B763-C3018D751013}" type="sibTrans" cxnId="{72A18CA2-982D-4C99-ACEF-D5EE5B1D7F0E}">
      <dgm:prSet/>
      <dgm:spPr/>
      <dgm:t>
        <a:bodyPr/>
        <a:lstStyle/>
        <a:p>
          <a:endParaRPr lang="en-US"/>
        </a:p>
      </dgm:t>
    </dgm:pt>
    <dgm:pt modelId="{41EFCCA0-E094-4EA3-A384-371DF7907768}">
      <dgm:prSet/>
      <dgm:spPr/>
      <dgm:t>
        <a:bodyPr/>
        <a:lstStyle/>
        <a:p>
          <a:r>
            <a:rPr lang="en-US"/>
            <a:t>Document rationale for future reference</a:t>
          </a:r>
        </a:p>
      </dgm:t>
    </dgm:pt>
    <dgm:pt modelId="{8BC56D03-ADB2-45E9-87E9-381FFEC73538}" type="parTrans" cxnId="{4B907FF5-DB51-4FBD-8E24-1C828AA7725B}">
      <dgm:prSet/>
      <dgm:spPr/>
      <dgm:t>
        <a:bodyPr/>
        <a:lstStyle/>
        <a:p>
          <a:endParaRPr lang="en-US"/>
        </a:p>
      </dgm:t>
    </dgm:pt>
    <dgm:pt modelId="{26F98268-DCA9-4441-83FB-C0E8FCF34FBE}" type="sibTrans" cxnId="{4B907FF5-DB51-4FBD-8E24-1C828AA7725B}">
      <dgm:prSet/>
      <dgm:spPr/>
      <dgm:t>
        <a:bodyPr/>
        <a:lstStyle/>
        <a:p>
          <a:endParaRPr lang="en-US"/>
        </a:p>
      </dgm:t>
    </dgm:pt>
    <dgm:pt modelId="{DFFEAB3F-2A1D-4A6D-A009-2178831A0312}">
      <dgm:prSet/>
      <dgm:spPr/>
      <dgm:t>
        <a:bodyPr/>
        <a:lstStyle/>
        <a:p>
          <a:r>
            <a:rPr lang="en-US"/>
            <a:t>Balance quantitative and qualitative factors</a:t>
          </a:r>
        </a:p>
      </dgm:t>
    </dgm:pt>
    <dgm:pt modelId="{AC830609-0CAA-4040-B550-E27EA943D9D8}" type="parTrans" cxnId="{34FA2AB6-13BA-40DC-B13F-7FF39267E31C}">
      <dgm:prSet/>
      <dgm:spPr/>
      <dgm:t>
        <a:bodyPr/>
        <a:lstStyle/>
        <a:p>
          <a:endParaRPr lang="en-US"/>
        </a:p>
      </dgm:t>
    </dgm:pt>
    <dgm:pt modelId="{29C69DDF-825D-445F-971B-85E283228FC5}" type="sibTrans" cxnId="{34FA2AB6-13BA-40DC-B13F-7FF39267E31C}">
      <dgm:prSet/>
      <dgm:spPr/>
      <dgm:t>
        <a:bodyPr/>
        <a:lstStyle/>
        <a:p>
          <a:endParaRPr lang="en-US"/>
        </a:p>
      </dgm:t>
    </dgm:pt>
    <dgm:pt modelId="{F400DD89-42B5-4A38-9D70-44DD4201054B}" type="pres">
      <dgm:prSet presAssocID="{41D01D26-2B35-458C-BAC4-3DCE353D045C}" presName="root" presStyleCnt="0">
        <dgm:presLayoutVars>
          <dgm:dir/>
          <dgm:resizeHandles val="exact"/>
        </dgm:presLayoutVars>
      </dgm:prSet>
      <dgm:spPr/>
    </dgm:pt>
    <dgm:pt modelId="{868FBB92-DD58-49F9-8BF0-657B8A3B22B5}" type="pres">
      <dgm:prSet presAssocID="{CC3A74C3-E2D0-4427-80D7-CC9B11B97D77}" presName="compNode" presStyleCnt="0"/>
      <dgm:spPr/>
    </dgm:pt>
    <dgm:pt modelId="{C9E9141E-80EF-4A74-864E-60CD8C1FD1C8}" type="pres">
      <dgm:prSet presAssocID="{CC3A74C3-E2D0-4427-80D7-CC9B11B97D77}" presName="bgRect" presStyleLbl="bgShp" presStyleIdx="0" presStyleCnt="4"/>
      <dgm:spPr/>
    </dgm:pt>
    <dgm:pt modelId="{12C1B4ED-6A28-4110-89F5-030EB7198DE5}" type="pres">
      <dgm:prSet presAssocID="{CC3A74C3-E2D0-4427-80D7-CC9B11B97D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092A74D-BE61-4329-84EF-CA786E3B8101}" type="pres">
      <dgm:prSet presAssocID="{CC3A74C3-E2D0-4427-80D7-CC9B11B97D77}" presName="spaceRect" presStyleCnt="0"/>
      <dgm:spPr/>
    </dgm:pt>
    <dgm:pt modelId="{8898AA03-9392-4AE2-86EA-88D0CB07C649}" type="pres">
      <dgm:prSet presAssocID="{CC3A74C3-E2D0-4427-80D7-CC9B11B97D77}" presName="parTx" presStyleLbl="revTx" presStyleIdx="0" presStyleCnt="4">
        <dgm:presLayoutVars>
          <dgm:chMax val="0"/>
          <dgm:chPref val="0"/>
        </dgm:presLayoutVars>
      </dgm:prSet>
      <dgm:spPr/>
    </dgm:pt>
    <dgm:pt modelId="{E7DF237F-4530-4F75-A40B-FA99D2FF5FDD}" type="pres">
      <dgm:prSet presAssocID="{0864790D-AB89-4696-880F-CFC83FBBEFE8}" presName="sibTrans" presStyleCnt="0"/>
      <dgm:spPr/>
    </dgm:pt>
    <dgm:pt modelId="{20CDAC4F-BDF0-43EE-BAE9-DB330AB51575}" type="pres">
      <dgm:prSet presAssocID="{E8C95253-9326-4217-971D-C5438E637476}" presName="compNode" presStyleCnt="0"/>
      <dgm:spPr/>
    </dgm:pt>
    <dgm:pt modelId="{70A8E6B4-1FDC-41B0-BDC1-31EB1EDBF26A}" type="pres">
      <dgm:prSet presAssocID="{E8C95253-9326-4217-971D-C5438E637476}" presName="bgRect" presStyleLbl="bgShp" presStyleIdx="1" presStyleCnt="4"/>
      <dgm:spPr/>
    </dgm:pt>
    <dgm:pt modelId="{A74EACB3-045D-419F-B16D-E8808C2E85E5}" type="pres">
      <dgm:prSet presAssocID="{E8C95253-9326-4217-971D-C5438E63747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ay işareti"/>
        </a:ext>
      </dgm:extLst>
    </dgm:pt>
    <dgm:pt modelId="{BB5CEF20-089D-4779-BB8B-188A282981D1}" type="pres">
      <dgm:prSet presAssocID="{E8C95253-9326-4217-971D-C5438E637476}" presName="spaceRect" presStyleCnt="0"/>
      <dgm:spPr/>
    </dgm:pt>
    <dgm:pt modelId="{2A97E800-3E96-49D3-A641-150CBAA424D8}" type="pres">
      <dgm:prSet presAssocID="{E8C95253-9326-4217-971D-C5438E637476}" presName="parTx" presStyleLbl="revTx" presStyleIdx="1" presStyleCnt="4">
        <dgm:presLayoutVars>
          <dgm:chMax val="0"/>
          <dgm:chPref val="0"/>
        </dgm:presLayoutVars>
      </dgm:prSet>
      <dgm:spPr/>
    </dgm:pt>
    <dgm:pt modelId="{402EA293-2509-42E3-8412-216F1A378D93}" type="pres">
      <dgm:prSet presAssocID="{13F9AE05-F257-4476-B763-C3018D751013}" presName="sibTrans" presStyleCnt="0"/>
      <dgm:spPr/>
    </dgm:pt>
    <dgm:pt modelId="{6512498A-727D-44EA-9AA1-60DC6D5590CD}" type="pres">
      <dgm:prSet presAssocID="{41EFCCA0-E094-4EA3-A384-371DF7907768}" presName="compNode" presStyleCnt="0"/>
      <dgm:spPr/>
    </dgm:pt>
    <dgm:pt modelId="{DBC7662C-0FD4-4FE6-8FA4-E45856A3F195}" type="pres">
      <dgm:prSet presAssocID="{41EFCCA0-E094-4EA3-A384-371DF7907768}" presName="bgRect" presStyleLbl="bgShp" presStyleIdx="2" presStyleCnt="4"/>
      <dgm:spPr/>
    </dgm:pt>
    <dgm:pt modelId="{3096DA52-4CBC-4D9D-9645-FAE5B1371C5D}" type="pres">
      <dgm:prSet presAssocID="{41EFCCA0-E094-4EA3-A384-371DF7907768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ge"/>
        </a:ext>
      </dgm:extLst>
    </dgm:pt>
    <dgm:pt modelId="{D77301DE-525B-4051-A69C-4FA283FB3267}" type="pres">
      <dgm:prSet presAssocID="{41EFCCA0-E094-4EA3-A384-371DF7907768}" presName="spaceRect" presStyleCnt="0"/>
      <dgm:spPr/>
    </dgm:pt>
    <dgm:pt modelId="{036EA699-0202-44C8-82DE-F8D2D3FF7C12}" type="pres">
      <dgm:prSet presAssocID="{41EFCCA0-E094-4EA3-A384-371DF7907768}" presName="parTx" presStyleLbl="revTx" presStyleIdx="2" presStyleCnt="4">
        <dgm:presLayoutVars>
          <dgm:chMax val="0"/>
          <dgm:chPref val="0"/>
        </dgm:presLayoutVars>
      </dgm:prSet>
      <dgm:spPr/>
    </dgm:pt>
    <dgm:pt modelId="{2EBA3DB2-1E8F-47A8-9402-2CC8C16C5675}" type="pres">
      <dgm:prSet presAssocID="{26F98268-DCA9-4441-83FB-C0E8FCF34FBE}" presName="sibTrans" presStyleCnt="0"/>
      <dgm:spPr/>
    </dgm:pt>
    <dgm:pt modelId="{8A4C6221-CD45-4DB7-9E69-7DFEA19F1C13}" type="pres">
      <dgm:prSet presAssocID="{DFFEAB3F-2A1D-4A6D-A009-2178831A0312}" presName="compNode" presStyleCnt="0"/>
      <dgm:spPr/>
    </dgm:pt>
    <dgm:pt modelId="{13A11A18-2CB1-4C35-8E12-49DF7F234284}" type="pres">
      <dgm:prSet presAssocID="{DFFEAB3F-2A1D-4A6D-A009-2178831A0312}" presName="bgRect" presStyleLbl="bgShp" presStyleIdx="3" presStyleCnt="4"/>
      <dgm:spPr/>
    </dgm:pt>
    <dgm:pt modelId="{DA7B339E-974D-46E0-9DBB-C903AA0F28DD}" type="pres">
      <dgm:prSet presAssocID="{DFFEAB3F-2A1D-4A6D-A009-2178831A031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116EFC1E-A5FB-400D-B0CE-73E7F65A32E7}" type="pres">
      <dgm:prSet presAssocID="{DFFEAB3F-2A1D-4A6D-A009-2178831A0312}" presName="spaceRect" presStyleCnt="0"/>
      <dgm:spPr/>
    </dgm:pt>
    <dgm:pt modelId="{E8840DEA-FF77-42D2-A9DD-40D9B078C804}" type="pres">
      <dgm:prSet presAssocID="{DFFEAB3F-2A1D-4A6D-A009-2178831A031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463953A-9B4D-4CC7-BB96-5E57B506F76D}" srcId="{41D01D26-2B35-458C-BAC4-3DCE353D045C}" destId="{CC3A74C3-E2D0-4427-80D7-CC9B11B97D77}" srcOrd="0" destOrd="0" parTransId="{A63C90DB-A637-437A-B5AC-62FC54F274B0}" sibTransId="{0864790D-AB89-4696-880F-CFC83FBBEFE8}"/>
    <dgm:cxn modelId="{DCFCCB54-1F52-4376-9C6C-71D902F98662}" type="presOf" srcId="{41EFCCA0-E094-4EA3-A384-371DF7907768}" destId="{036EA699-0202-44C8-82DE-F8D2D3FF7C12}" srcOrd="0" destOrd="0" presId="urn:microsoft.com/office/officeart/2018/2/layout/IconVerticalSolidList"/>
    <dgm:cxn modelId="{1EE1D799-5805-4BA5-84DD-5B4D37F4F8D2}" type="presOf" srcId="{DFFEAB3F-2A1D-4A6D-A009-2178831A0312}" destId="{E8840DEA-FF77-42D2-A9DD-40D9B078C804}" srcOrd="0" destOrd="0" presId="urn:microsoft.com/office/officeart/2018/2/layout/IconVerticalSolidList"/>
    <dgm:cxn modelId="{72A18CA2-982D-4C99-ACEF-D5EE5B1D7F0E}" srcId="{41D01D26-2B35-458C-BAC4-3DCE353D045C}" destId="{E8C95253-9326-4217-971D-C5438E637476}" srcOrd="1" destOrd="0" parTransId="{AFD83A9D-08A7-4B8B-8DAC-7F2BDE624A28}" sibTransId="{13F9AE05-F257-4476-B763-C3018D751013}"/>
    <dgm:cxn modelId="{6ABF33B2-F6D9-4352-A2C9-64AFE8B09F23}" type="presOf" srcId="{CC3A74C3-E2D0-4427-80D7-CC9B11B97D77}" destId="{8898AA03-9392-4AE2-86EA-88D0CB07C649}" srcOrd="0" destOrd="0" presId="urn:microsoft.com/office/officeart/2018/2/layout/IconVerticalSolidList"/>
    <dgm:cxn modelId="{233653B3-7B33-43DF-8C7E-DBF6823F483D}" type="presOf" srcId="{E8C95253-9326-4217-971D-C5438E637476}" destId="{2A97E800-3E96-49D3-A641-150CBAA424D8}" srcOrd="0" destOrd="0" presId="urn:microsoft.com/office/officeart/2018/2/layout/IconVerticalSolidList"/>
    <dgm:cxn modelId="{34FA2AB6-13BA-40DC-B13F-7FF39267E31C}" srcId="{41D01D26-2B35-458C-BAC4-3DCE353D045C}" destId="{DFFEAB3F-2A1D-4A6D-A009-2178831A0312}" srcOrd="3" destOrd="0" parTransId="{AC830609-0CAA-4040-B550-E27EA943D9D8}" sibTransId="{29C69DDF-825D-445F-971B-85E283228FC5}"/>
    <dgm:cxn modelId="{44BC52C1-B6DE-42D5-8AF2-3D5AAF24DF38}" type="presOf" srcId="{41D01D26-2B35-458C-BAC4-3DCE353D045C}" destId="{F400DD89-42B5-4A38-9D70-44DD4201054B}" srcOrd="0" destOrd="0" presId="urn:microsoft.com/office/officeart/2018/2/layout/IconVerticalSolidList"/>
    <dgm:cxn modelId="{4B907FF5-DB51-4FBD-8E24-1C828AA7725B}" srcId="{41D01D26-2B35-458C-BAC4-3DCE353D045C}" destId="{41EFCCA0-E094-4EA3-A384-371DF7907768}" srcOrd="2" destOrd="0" parTransId="{8BC56D03-ADB2-45E9-87E9-381FFEC73538}" sibTransId="{26F98268-DCA9-4441-83FB-C0E8FCF34FBE}"/>
    <dgm:cxn modelId="{0344913A-5AAD-4C9B-9C50-9221EC009BC9}" type="presParOf" srcId="{F400DD89-42B5-4A38-9D70-44DD4201054B}" destId="{868FBB92-DD58-49F9-8BF0-657B8A3B22B5}" srcOrd="0" destOrd="0" presId="urn:microsoft.com/office/officeart/2018/2/layout/IconVerticalSolidList"/>
    <dgm:cxn modelId="{EB8DA426-AD6E-48E8-AFF4-142DD6FFEFE3}" type="presParOf" srcId="{868FBB92-DD58-49F9-8BF0-657B8A3B22B5}" destId="{C9E9141E-80EF-4A74-864E-60CD8C1FD1C8}" srcOrd="0" destOrd="0" presId="urn:microsoft.com/office/officeart/2018/2/layout/IconVerticalSolidList"/>
    <dgm:cxn modelId="{D36E007D-EE18-453A-AF5E-FB504F03B5D7}" type="presParOf" srcId="{868FBB92-DD58-49F9-8BF0-657B8A3B22B5}" destId="{12C1B4ED-6A28-4110-89F5-030EB7198DE5}" srcOrd="1" destOrd="0" presId="urn:microsoft.com/office/officeart/2018/2/layout/IconVerticalSolidList"/>
    <dgm:cxn modelId="{F7A21D1B-3FCD-464A-9644-69370F7ED92E}" type="presParOf" srcId="{868FBB92-DD58-49F9-8BF0-657B8A3B22B5}" destId="{6092A74D-BE61-4329-84EF-CA786E3B8101}" srcOrd="2" destOrd="0" presId="urn:microsoft.com/office/officeart/2018/2/layout/IconVerticalSolidList"/>
    <dgm:cxn modelId="{8553EED1-48DA-4722-8F1A-50B241F56138}" type="presParOf" srcId="{868FBB92-DD58-49F9-8BF0-657B8A3B22B5}" destId="{8898AA03-9392-4AE2-86EA-88D0CB07C649}" srcOrd="3" destOrd="0" presId="urn:microsoft.com/office/officeart/2018/2/layout/IconVerticalSolidList"/>
    <dgm:cxn modelId="{DC8733A5-F5A7-48F0-B5C3-5650DC1C5AD0}" type="presParOf" srcId="{F400DD89-42B5-4A38-9D70-44DD4201054B}" destId="{E7DF237F-4530-4F75-A40B-FA99D2FF5FDD}" srcOrd="1" destOrd="0" presId="urn:microsoft.com/office/officeart/2018/2/layout/IconVerticalSolidList"/>
    <dgm:cxn modelId="{E137064B-7A17-4BBB-82A8-89F6B7393510}" type="presParOf" srcId="{F400DD89-42B5-4A38-9D70-44DD4201054B}" destId="{20CDAC4F-BDF0-43EE-BAE9-DB330AB51575}" srcOrd="2" destOrd="0" presId="urn:microsoft.com/office/officeart/2018/2/layout/IconVerticalSolidList"/>
    <dgm:cxn modelId="{1D753142-9136-4D41-AB59-235DD69691E4}" type="presParOf" srcId="{20CDAC4F-BDF0-43EE-BAE9-DB330AB51575}" destId="{70A8E6B4-1FDC-41B0-BDC1-31EB1EDBF26A}" srcOrd="0" destOrd="0" presId="urn:microsoft.com/office/officeart/2018/2/layout/IconVerticalSolidList"/>
    <dgm:cxn modelId="{EB6F2FA2-BEE8-41DA-BF5D-0A15915BBEFA}" type="presParOf" srcId="{20CDAC4F-BDF0-43EE-BAE9-DB330AB51575}" destId="{A74EACB3-045D-419F-B16D-E8808C2E85E5}" srcOrd="1" destOrd="0" presId="urn:microsoft.com/office/officeart/2018/2/layout/IconVerticalSolidList"/>
    <dgm:cxn modelId="{1AFBC0BE-00D7-482E-B57D-884D0F2B597A}" type="presParOf" srcId="{20CDAC4F-BDF0-43EE-BAE9-DB330AB51575}" destId="{BB5CEF20-089D-4779-BB8B-188A282981D1}" srcOrd="2" destOrd="0" presId="urn:microsoft.com/office/officeart/2018/2/layout/IconVerticalSolidList"/>
    <dgm:cxn modelId="{0F40852F-1C3B-4E93-B921-6606BF7B63C4}" type="presParOf" srcId="{20CDAC4F-BDF0-43EE-BAE9-DB330AB51575}" destId="{2A97E800-3E96-49D3-A641-150CBAA424D8}" srcOrd="3" destOrd="0" presId="urn:microsoft.com/office/officeart/2018/2/layout/IconVerticalSolidList"/>
    <dgm:cxn modelId="{A4DAE239-2A86-42DD-BBFE-E7456E38F24B}" type="presParOf" srcId="{F400DD89-42B5-4A38-9D70-44DD4201054B}" destId="{402EA293-2509-42E3-8412-216F1A378D93}" srcOrd="3" destOrd="0" presId="urn:microsoft.com/office/officeart/2018/2/layout/IconVerticalSolidList"/>
    <dgm:cxn modelId="{37951411-D82B-45C5-9AD8-FDD711AA1C4D}" type="presParOf" srcId="{F400DD89-42B5-4A38-9D70-44DD4201054B}" destId="{6512498A-727D-44EA-9AA1-60DC6D5590CD}" srcOrd="4" destOrd="0" presId="urn:microsoft.com/office/officeart/2018/2/layout/IconVerticalSolidList"/>
    <dgm:cxn modelId="{341388A3-E825-4520-82C5-1D5B9691AB4C}" type="presParOf" srcId="{6512498A-727D-44EA-9AA1-60DC6D5590CD}" destId="{DBC7662C-0FD4-4FE6-8FA4-E45856A3F195}" srcOrd="0" destOrd="0" presId="urn:microsoft.com/office/officeart/2018/2/layout/IconVerticalSolidList"/>
    <dgm:cxn modelId="{9DE35694-BC35-437A-9E6B-197BE5E12077}" type="presParOf" srcId="{6512498A-727D-44EA-9AA1-60DC6D5590CD}" destId="{3096DA52-4CBC-4D9D-9645-FAE5B1371C5D}" srcOrd="1" destOrd="0" presId="urn:microsoft.com/office/officeart/2018/2/layout/IconVerticalSolidList"/>
    <dgm:cxn modelId="{D435E0DB-7178-4295-A0E0-FD8467114653}" type="presParOf" srcId="{6512498A-727D-44EA-9AA1-60DC6D5590CD}" destId="{D77301DE-525B-4051-A69C-4FA283FB3267}" srcOrd="2" destOrd="0" presId="urn:microsoft.com/office/officeart/2018/2/layout/IconVerticalSolidList"/>
    <dgm:cxn modelId="{9818FB71-0999-4442-8D81-CB849015DFA1}" type="presParOf" srcId="{6512498A-727D-44EA-9AA1-60DC6D5590CD}" destId="{036EA699-0202-44C8-82DE-F8D2D3FF7C12}" srcOrd="3" destOrd="0" presId="urn:microsoft.com/office/officeart/2018/2/layout/IconVerticalSolidList"/>
    <dgm:cxn modelId="{748B54FD-AD9E-4AAD-AF35-0A698C3EC9A2}" type="presParOf" srcId="{F400DD89-42B5-4A38-9D70-44DD4201054B}" destId="{2EBA3DB2-1E8F-47A8-9402-2CC8C16C5675}" srcOrd="5" destOrd="0" presId="urn:microsoft.com/office/officeart/2018/2/layout/IconVerticalSolidList"/>
    <dgm:cxn modelId="{5D803464-B87D-440E-B38B-7D7C39423C1C}" type="presParOf" srcId="{F400DD89-42B5-4A38-9D70-44DD4201054B}" destId="{8A4C6221-CD45-4DB7-9E69-7DFEA19F1C13}" srcOrd="6" destOrd="0" presId="urn:microsoft.com/office/officeart/2018/2/layout/IconVerticalSolidList"/>
    <dgm:cxn modelId="{EBCF587D-38CA-458C-9D5C-0F3A93FFF317}" type="presParOf" srcId="{8A4C6221-CD45-4DB7-9E69-7DFEA19F1C13}" destId="{13A11A18-2CB1-4C35-8E12-49DF7F234284}" srcOrd="0" destOrd="0" presId="urn:microsoft.com/office/officeart/2018/2/layout/IconVerticalSolidList"/>
    <dgm:cxn modelId="{599FF662-05B5-4325-A0D7-1DDA131083BF}" type="presParOf" srcId="{8A4C6221-CD45-4DB7-9E69-7DFEA19F1C13}" destId="{DA7B339E-974D-46E0-9DBB-C903AA0F28DD}" srcOrd="1" destOrd="0" presId="urn:microsoft.com/office/officeart/2018/2/layout/IconVerticalSolidList"/>
    <dgm:cxn modelId="{2464008F-AE11-4630-95CE-CAB633D02E3E}" type="presParOf" srcId="{8A4C6221-CD45-4DB7-9E69-7DFEA19F1C13}" destId="{116EFC1E-A5FB-400D-B0CE-73E7F65A32E7}" srcOrd="2" destOrd="0" presId="urn:microsoft.com/office/officeart/2018/2/layout/IconVerticalSolidList"/>
    <dgm:cxn modelId="{D09ACBA8-CB41-4228-8914-E2420CE97B5D}" type="presParOf" srcId="{8A4C6221-CD45-4DB7-9E69-7DFEA19F1C13}" destId="{E8840DEA-FF77-42D2-A9DD-40D9B078C8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B2507EB-78CE-4891-BE26-1D07FDC5EB4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C573536-67CE-4CDC-96FB-C1EFD624587B}">
      <dgm:prSet/>
      <dgm:spPr/>
      <dgm:t>
        <a:bodyPr/>
        <a:lstStyle/>
        <a:p>
          <a:pPr>
            <a:defRPr cap="all"/>
          </a:pPr>
          <a:r>
            <a:rPr lang="en-US"/>
            <a:t>Emphasize creativity and innovation</a:t>
          </a:r>
        </a:p>
      </dgm:t>
    </dgm:pt>
    <dgm:pt modelId="{EE6C96E8-2669-45A0-8241-B4C096A921F3}" type="parTrans" cxnId="{EC99FE6C-BF79-4C19-89D5-8E2CE5152AE0}">
      <dgm:prSet/>
      <dgm:spPr/>
      <dgm:t>
        <a:bodyPr/>
        <a:lstStyle/>
        <a:p>
          <a:endParaRPr lang="en-US"/>
        </a:p>
      </dgm:t>
    </dgm:pt>
    <dgm:pt modelId="{EA8C0195-2E28-4154-83ED-CB0F5821944E}" type="sibTrans" cxnId="{EC99FE6C-BF79-4C19-89D5-8E2CE5152AE0}">
      <dgm:prSet/>
      <dgm:spPr/>
      <dgm:t>
        <a:bodyPr/>
        <a:lstStyle/>
        <a:p>
          <a:endParaRPr lang="en-US"/>
        </a:p>
      </dgm:t>
    </dgm:pt>
    <dgm:pt modelId="{BB3E2818-BEC9-446B-AC8A-01ECA0E9CCA2}">
      <dgm:prSet/>
      <dgm:spPr/>
      <dgm:t>
        <a:bodyPr/>
        <a:lstStyle/>
        <a:p>
          <a:pPr>
            <a:defRPr cap="all"/>
          </a:pPr>
          <a:r>
            <a:rPr lang="en-US"/>
            <a:t>Use scenario planning and simulation</a:t>
          </a:r>
        </a:p>
      </dgm:t>
    </dgm:pt>
    <dgm:pt modelId="{04AB25A5-2156-4362-9A60-3DF3637E2694}" type="parTrans" cxnId="{371A5504-C2D5-421F-B8F8-FF30DEE7A38B}">
      <dgm:prSet/>
      <dgm:spPr/>
      <dgm:t>
        <a:bodyPr/>
        <a:lstStyle/>
        <a:p>
          <a:endParaRPr lang="en-US"/>
        </a:p>
      </dgm:t>
    </dgm:pt>
    <dgm:pt modelId="{193E2E12-6F13-4A73-85E6-E49037D7669D}" type="sibTrans" cxnId="{371A5504-C2D5-421F-B8F8-FF30DEE7A38B}">
      <dgm:prSet/>
      <dgm:spPr/>
      <dgm:t>
        <a:bodyPr/>
        <a:lstStyle/>
        <a:p>
          <a:endParaRPr lang="en-US"/>
        </a:p>
      </dgm:t>
    </dgm:pt>
    <dgm:pt modelId="{A8885B0A-6E86-4B19-9D17-F22878350022}">
      <dgm:prSet/>
      <dgm:spPr/>
      <dgm:t>
        <a:bodyPr/>
        <a:lstStyle/>
        <a:p>
          <a:pPr>
            <a:defRPr cap="all"/>
          </a:pPr>
          <a:r>
            <a:rPr lang="en-US"/>
            <a:t>Involve diverse perspectives</a:t>
          </a:r>
        </a:p>
      </dgm:t>
    </dgm:pt>
    <dgm:pt modelId="{213C5A05-D611-4ECC-9920-E48446C2E395}" type="parTrans" cxnId="{4FA29404-94CC-46AF-B65F-84C848905861}">
      <dgm:prSet/>
      <dgm:spPr/>
      <dgm:t>
        <a:bodyPr/>
        <a:lstStyle/>
        <a:p>
          <a:endParaRPr lang="en-US"/>
        </a:p>
      </dgm:t>
    </dgm:pt>
    <dgm:pt modelId="{18076A75-352F-4CAB-9CB4-8F79FFA542E3}" type="sibTrans" cxnId="{4FA29404-94CC-46AF-B65F-84C848905861}">
      <dgm:prSet/>
      <dgm:spPr/>
      <dgm:t>
        <a:bodyPr/>
        <a:lstStyle/>
        <a:p>
          <a:endParaRPr lang="en-US"/>
        </a:p>
      </dgm:t>
    </dgm:pt>
    <dgm:pt modelId="{D609FFCC-866E-4BD2-810A-625B23DDBAD9}">
      <dgm:prSet/>
      <dgm:spPr/>
      <dgm:t>
        <a:bodyPr/>
        <a:lstStyle/>
        <a:p>
          <a:pPr>
            <a:defRPr cap="all"/>
          </a:pPr>
          <a:r>
            <a:rPr lang="en-US"/>
            <a:t>Accept higher uncertainty and risk</a:t>
          </a:r>
        </a:p>
      </dgm:t>
    </dgm:pt>
    <dgm:pt modelId="{528957A5-E948-45A5-9DDC-0C3DF4F67CE1}" type="parTrans" cxnId="{D5B12787-723B-44AB-B9B4-5C5286C2BD8D}">
      <dgm:prSet/>
      <dgm:spPr/>
      <dgm:t>
        <a:bodyPr/>
        <a:lstStyle/>
        <a:p>
          <a:endParaRPr lang="en-US"/>
        </a:p>
      </dgm:t>
    </dgm:pt>
    <dgm:pt modelId="{6BFE2DFA-7F5D-434A-8C0C-A3FC335A6C51}" type="sibTrans" cxnId="{D5B12787-723B-44AB-B9B4-5C5286C2BD8D}">
      <dgm:prSet/>
      <dgm:spPr/>
      <dgm:t>
        <a:bodyPr/>
        <a:lstStyle/>
        <a:p>
          <a:endParaRPr lang="en-US"/>
        </a:p>
      </dgm:t>
    </dgm:pt>
    <dgm:pt modelId="{A1685392-EE18-4578-A456-C264E83CB0F3}" type="pres">
      <dgm:prSet presAssocID="{FB2507EB-78CE-4891-BE26-1D07FDC5EB4F}" presName="root" presStyleCnt="0">
        <dgm:presLayoutVars>
          <dgm:dir/>
          <dgm:resizeHandles val="exact"/>
        </dgm:presLayoutVars>
      </dgm:prSet>
      <dgm:spPr/>
    </dgm:pt>
    <dgm:pt modelId="{D996B843-0035-43AA-AD6B-0B04463CB782}" type="pres">
      <dgm:prSet presAssocID="{DC573536-67CE-4CDC-96FB-C1EFD624587B}" presName="compNode" presStyleCnt="0"/>
      <dgm:spPr/>
    </dgm:pt>
    <dgm:pt modelId="{CB828B8F-C0C3-4E44-AF9C-416C752EEDE7}" type="pres">
      <dgm:prSet presAssocID="{DC573536-67CE-4CDC-96FB-C1EFD624587B}" presName="iconBgRect" presStyleLbl="bgShp" presStyleIdx="0" presStyleCnt="4"/>
      <dgm:spPr/>
    </dgm:pt>
    <dgm:pt modelId="{BEDBC2D0-58DC-4A59-B380-A60C08999EC2}" type="pres">
      <dgm:prSet presAssocID="{DC573536-67CE-4CDC-96FB-C1EFD624587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pul"/>
        </a:ext>
      </dgm:extLst>
    </dgm:pt>
    <dgm:pt modelId="{A7DCA942-5C94-456C-84E6-5C5FCEED1197}" type="pres">
      <dgm:prSet presAssocID="{DC573536-67CE-4CDC-96FB-C1EFD624587B}" presName="spaceRect" presStyleCnt="0"/>
      <dgm:spPr/>
    </dgm:pt>
    <dgm:pt modelId="{81CDE9F8-FE3E-4EE8-B9FF-A3ED6E791EBB}" type="pres">
      <dgm:prSet presAssocID="{DC573536-67CE-4CDC-96FB-C1EFD624587B}" presName="textRect" presStyleLbl="revTx" presStyleIdx="0" presStyleCnt="4">
        <dgm:presLayoutVars>
          <dgm:chMax val="1"/>
          <dgm:chPref val="1"/>
        </dgm:presLayoutVars>
      </dgm:prSet>
      <dgm:spPr/>
    </dgm:pt>
    <dgm:pt modelId="{6CD48AD9-4033-4B15-A877-81C4A5B9A46A}" type="pres">
      <dgm:prSet presAssocID="{EA8C0195-2E28-4154-83ED-CB0F5821944E}" presName="sibTrans" presStyleCnt="0"/>
      <dgm:spPr/>
    </dgm:pt>
    <dgm:pt modelId="{D0D6EBE0-D0AA-4B53-BABD-71951FB55B48}" type="pres">
      <dgm:prSet presAssocID="{BB3E2818-BEC9-446B-AC8A-01ECA0E9CCA2}" presName="compNode" presStyleCnt="0"/>
      <dgm:spPr/>
    </dgm:pt>
    <dgm:pt modelId="{8A2AC371-410A-4FEF-8CF2-DA064642673B}" type="pres">
      <dgm:prSet presAssocID="{BB3E2818-BEC9-446B-AC8A-01ECA0E9CCA2}" presName="iconBgRect" presStyleLbl="bgShp" presStyleIdx="1" presStyleCnt="4"/>
      <dgm:spPr/>
    </dgm:pt>
    <dgm:pt modelId="{BFF829B0-1EA2-4976-B116-C1D08E958EA4}" type="pres">
      <dgm:prSet presAssocID="{BB3E2818-BEC9-446B-AC8A-01ECA0E9CCA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F783758-EE81-4FF8-8F3C-3C5057272F52}" type="pres">
      <dgm:prSet presAssocID="{BB3E2818-BEC9-446B-AC8A-01ECA0E9CCA2}" presName="spaceRect" presStyleCnt="0"/>
      <dgm:spPr/>
    </dgm:pt>
    <dgm:pt modelId="{3B1CCB55-F519-4684-A636-6344B1F7812A}" type="pres">
      <dgm:prSet presAssocID="{BB3E2818-BEC9-446B-AC8A-01ECA0E9CCA2}" presName="textRect" presStyleLbl="revTx" presStyleIdx="1" presStyleCnt="4">
        <dgm:presLayoutVars>
          <dgm:chMax val="1"/>
          <dgm:chPref val="1"/>
        </dgm:presLayoutVars>
      </dgm:prSet>
      <dgm:spPr/>
    </dgm:pt>
    <dgm:pt modelId="{98454F63-181E-40B1-AB77-7F6CDC606592}" type="pres">
      <dgm:prSet presAssocID="{193E2E12-6F13-4A73-85E6-E49037D7669D}" presName="sibTrans" presStyleCnt="0"/>
      <dgm:spPr/>
    </dgm:pt>
    <dgm:pt modelId="{B27930BA-B821-4C5F-94DB-F1BB3FF13FF5}" type="pres">
      <dgm:prSet presAssocID="{A8885B0A-6E86-4B19-9D17-F22878350022}" presName="compNode" presStyleCnt="0"/>
      <dgm:spPr/>
    </dgm:pt>
    <dgm:pt modelId="{CDDB59AB-9597-47CD-9B99-115C9E974958}" type="pres">
      <dgm:prSet presAssocID="{A8885B0A-6E86-4B19-9D17-F22878350022}" presName="iconBgRect" presStyleLbl="bgShp" presStyleIdx="2" presStyleCnt="4"/>
      <dgm:spPr/>
    </dgm:pt>
    <dgm:pt modelId="{AED5B4EC-158D-415E-B48A-B3F19A813C07}" type="pres">
      <dgm:prSet presAssocID="{A8885B0A-6E86-4B19-9D17-F2287835002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"/>
        </a:ext>
      </dgm:extLst>
    </dgm:pt>
    <dgm:pt modelId="{A9220E19-89B7-4B70-AB79-2805C3B9B945}" type="pres">
      <dgm:prSet presAssocID="{A8885B0A-6E86-4B19-9D17-F22878350022}" presName="spaceRect" presStyleCnt="0"/>
      <dgm:spPr/>
    </dgm:pt>
    <dgm:pt modelId="{EF1C9BDA-8172-45F1-AF13-66A547A6AEB3}" type="pres">
      <dgm:prSet presAssocID="{A8885B0A-6E86-4B19-9D17-F22878350022}" presName="textRect" presStyleLbl="revTx" presStyleIdx="2" presStyleCnt="4">
        <dgm:presLayoutVars>
          <dgm:chMax val="1"/>
          <dgm:chPref val="1"/>
        </dgm:presLayoutVars>
      </dgm:prSet>
      <dgm:spPr/>
    </dgm:pt>
    <dgm:pt modelId="{B8EDA942-7C98-44AE-BF10-3D5FA81C51D1}" type="pres">
      <dgm:prSet presAssocID="{18076A75-352F-4CAB-9CB4-8F79FFA542E3}" presName="sibTrans" presStyleCnt="0"/>
      <dgm:spPr/>
    </dgm:pt>
    <dgm:pt modelId="{CA2DB9E0-66DB-4787-8B75-6308DCC5A816}" type="pres">
      <dgm:prSet presAssocID="{D609FFCC-866E-4BD2-810A-625B23DDBAD9}" presName="compNode" presStyleCnt="0"/>
      <dgm:spPr/>
    </dgm:pt>
    <dgm:pt modelId="{CE2A962B-24EB-4CAB-AAC0-AAA8605428EB}" type="pres">
      <dgm:prSet presAssocID="{D609FFCC-866E-4BD2-810A-625B23DDBAD9}" presName="iconBgRect" presStyleLbl="bgShp" presStyleIdx="3" presStyleCnt="4"/>
      <dgm:spPr/>
    </dgm:pt>
    <dgm:pt modelId="{F3BF7802-B020-4DF1-A9A6-5E6849507726}" type="pres">
      <dgm:prSet presAssocID="{D609FFCC-866E-4BD2-810A-625B23DDBAD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rular"/>
        </a:ext>
      </dgm:extLst>
    </dgm:pt>
    <dgm:pt modelId="{5089F49F-3A02-4332-BED9-BD9CF210053D}" type="pres">
      <dgm:prSet presAssocID="{D609FFCC-866E-4BD2-810A-625B23DDBAD9}" presName="spaceRect" presStyleCnt="0"/>
      <dgm:spPr/>
    </dgm:pt>
    <dgm:pt modelId="{69683D05-7985-49B8-93F3-91060B6B3458}" type="pres">
      <dgm:prSet presAssocID="{D609FFCC-866E-4BD2-810A-625B23DDBAD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71A5504-C2D5-421F-B8F8-FF30DEE7A38B}" srcId="{FB2507EB-78CE-4891-BE26-1D07FDC5EB4F}" destId="{BB3E2818-BEC9-446B-AC8A-01ECA0E9CCA2}" srcOrd="1" destOrd="0" parTransId="{04AB25A5-2156-4362-9A60-3DF3637E2694}" sibTransId="{193E2E12-6F13-4A73-85E6-E49037D7669D}"/>
    <dgm:cxn modelId="{4FA29404-94CC-46AF-B65F-84C848905861}" srcId="{FB2507EB-78CE-4891-BE26-1D07FDC5EB4F}" destId="{A8885B0A-6E86-4B19-9D17-F22878350022}" srcOrd="2" destOrd="0" parTransId="{213C5A05-D611-4ECC-9920-E48446C2E395}" sibTransId="{18076A75-352F-4CAB-9CB4-8F79FFA542E3}"/>
    <dgm:cxn modelId="{2F0C8E12-29A0-4699-8BF7-BAD52BD968FF}" type="presOf" srcId="{DC573536-67CE-4CDC-96FB-C1EFD624587B}" destId="{81CDE9F8-FE3E-4EE8-B9FF-A3ED6E791EBB}" srcOrd="0" destOrd="0" presId="urn:microsoft.com/office/officeart/2018/5/layout/IconCircleLabelList"/>
    <dgm:cxn modelId="{CEE36948-25CE-4C5B-B359-47814E5E6BFB}" type="presOf" srcId="{A8885B0A-6E86-4B19-9D17-F22878350022}" destId="{EF1C9BDA-8172-45F1-AF13-66A547A6AEB3}" srcOrd="0" destOrd="0" presId="urn:microsoft.com/office/officeart/2018/5/layout/IconCircleLabelList"/>
    <dgm:cxn modelId="{EF9C6554-CBA5-4078-869D-6AD45E10BC27}" type="presOf" srcId="{BB3E2818-BEC9-446B-AC8A-01ECA0E9CCA2}" destId="{3B1CCB55-F519-4684-A636-6344B1F7812A}" srcOrd="0" destOrd="0" presId="urn:microsoft.com/office/officeart/2018/5/layout/IconCircleLabelList"/>
    <dgm:cxn modelId="{EC99FE6C-BF79-4C19-89D5-8E2CE5152AE0}" srcId="{FB2507EB-78CE-4891-BE26-1D07FDC5EB4F}" destId="{DC573536-67CE-4CDC-96FB-C1EFD624587B}" srcOrd="0" destOrd="0" parTransId="{EE6C96E8-2669-45A0-8241-B4C096A921F3}" sibTransId="{EA8C0195-2E28-4154-83ED-CB0F5821944E}"/>
    <dgm:cxn modelId="{553B7D82-A68C-4DAD-9667-910D661041E7}" type="presOf" srcId="{FB2507EB-78CE-4891-BE26-1D07FDC5EB4F}" destId="{A1685392-EE18-4578-A456-C264E83CB0F3}" srcOrd="0" destOrd="0" presId="urn:microsoft.com/office/officeart/2018/5/layout/IconCircleLabelList"/>
    <dgm:cxn modelId="{D5B12787-723B-44AB-B9B4-5C5286C2BD8D}" srcId="{FB2507EB-78CE-4891-BE26-1D07FDC5EB4F}" destId="{D609FFCC-866E-4BD2-810A-625B23DDBAD9}" srcOrd="3" destOrd="0" parTransId="{528957A5-E948-45A5-9DDC-0C3DF4F67CE1}" sibTransId="{6BFE2DFA-7F5D-434A-8C0C-A3FC335A6C51}"/>
    <dgm:cxn modelId="{C85F43DE-47B1-4739-B3A2-0C8F90A6EFB0}" type="presOf" srcId="{D609FFCC-866E-4BD2-810A-625B23DDBAD9}" destId="{69683D05-7985-49B8-93F3-91060B6B3458}" srcOrd="0" destOrd="0" presId="urn:microsoft.com/office/officeart/2018/5/layout/IconCircleLabelList"/>
    <dgm:cxn modelId="{5945F007-9384-43EA-8270-B8566ECCEDD3}" type="presParOf" srcId="{A1685392-EE18-4578-A456-C264E83CB0F3}" destId="{D996B843-0035-43AA-AD6B-0B04463CB782}" srcOrd="0" destOrd="0" presId="urn:microsoft.com/office/officeart/2018/5/layout/IconCircleLabelList"/>
    <dgm:cxn modelId="{0A304254-585D-4825-8B82-1F34712534B7}" type="presParOf" srcId="{D996B843-0035-43AA-AD6B-0B04463CB782}" destId="{CB828B8F-C0C3-4E44-AF9C-416C752EEDE7}" srcOrd="0" destOrd="0" presId="urn:microsoft.com/office/officeart/2018/5/layout/IconCircleLabelList"/>
    <dgm:cxn modelId="{26347E86-1C60-44A1-BA2C-F38E51E3E00F}" type="presParOf" srcId="{D996B843-0035-43AA-AD6B-0B04463CB782}" destId="{BEDBC2D0-58DC-4A59-B380-A60C08999EC2}" srcOrd="1" destOrd="0" presId="urn:microsoft.com/office/officeart/2018/5/layout/IconCircleLabelList"/>
    <dgm:cxn modelId="{9A79DCD9-8750-41D0-BBF1-B0D63634F75B}" type="presParOf" srcId="{D996B843-0035-43AA-AD6B-0B04463CB782}" destId="{A7DCA942-5C94-456C-84E6-5C5FCEED1197}" srcOrd="2" destOrd="0" presId="urn:microsoft.com/office/officeart/2018/5/layout/IconCircleLabelList"/>
    <dgm:cxn modelId="{663E17DB-8A42-44B0-B952-8E9FAE19505C}" type="presParOf" srcId="{D996B843-0035-43AA-AD6B-0B04463CB782}" destId="{81CDE9F8-FE3E-4EE8-B9FF-A3ED6E791EBB}" srcOrd="3" destOrd="0" presId="urn:microsoft.com/office/officeart/2018/5/layout/IconCircleLabelList"/>
    <dgm:cxn modelId="{63551C69-071C-48C9-982C-08DA25870782}" type="presParOf" srcId="{A1685392-EE18-4578-A456-C264E83CB0F3}" destId="{6CD48AD9-4033-4B15-A877-81C4A5B9A46A}" srcOrd="1" destOrd="0" presId="urn:microsoft.com/office/officeart/2018/5/layout/IconCircleLabelList"/>
    <dgm:cxn modelId="{E3A49070-F342-4916-BDFB-3C17BA0E8379}" type="presParOf" srcId="{A1685392-EE18-4578-A456-C264E83CB0F3}" destId="{D0D6EBE0-D0AA-4B53-BABD-71951FB55B48}" srcOrd="2" destOrd="0" presId="urn:microsoft.com/office/officeart/2018/5/layout/IconCircleLabelList"/>
    <dgm:cxn modelId="{6EAC5D47-BAA3-4D08-AC68-DEE20B827F75}" type="presParOf" srcId="{D0D6EBE0-D0AA-4B53-BABD-71951FB55B48}" destId="{8A2AC371-410A-4FEF-8CF2-DA064642673B}" srcOrd="0" destOrd="0" presId="urn:microsoft.com/office/officeart/2018/5/layout/IconCircleLabelList"/>
    <dgm:cxn modelId="{289F621F-22C5-4BA5-AC33-0BD7ED187D7D}" type="presParOf" srcId="{D0D6EBE0-D0AA-4B53-BABD-71951FB55B48}" destId="{BFF829B0-1EA2-4976-B116-C1D08E958EA4}" srcOrd="1" destOrd="0" presId="urn:microsoft.com/office/officeart/2018/5/layout/IconCircleLabelList"/>
    <dgm:cxn modelId="{7FD89920-63F6-4080-80C3-54323880470A}" type="presParOf" srcId="{D0D6EBE0-D0AA-4B53-BABD-71951FB55B48}" destId="{4F783758-EE81-4FF8-8F3C-3C5057272F52}" srcOrd="2" destOrd="0" presId="urn:microsoft.com/office/officeart/2018/5/layout/IconCircleLabelList"/>
    <dgm:cxn modelId="{5D139624-9DED-4DE7-9EEE-0BC7E8D53799}" type="presParOf" srcId="{D0D6EBE0-D0AA-4B53-BABD-71951FB55B48}" destId="{3B1CCB55-F519-4684-A636-6344B1F7812A}" srcOrd="3" destOrd="0" presId="urn:microsoft.com/office/officeart/2018/5/layout/IconCircleLabelList"/>
    <dgm:cxn modelId="{6C05DC74-8BD2-4E4D-A713-E4C1AAD69BAA}" type="presParOf" srcId="{A1685392-EE18-4578-A456-C264E83CB0F3}" destId="{98454F63-181E-40B1-AB77-7F6CDC606592}" srcOrd="3" destOrd="0" presId="urn:microsoft.com/office/officeart/2018/5/layout/IconCircleLabelList"/>
    <dgm:cxn modelId="{85C6AD3F-8533-4A28-B5B9-C0854F0FD651}" type="presParOf" srcId="{A1685392-EE18-4578-A456-C264E83CB0F3}" destId="{B27930BA-B821-4C5F-94DB-F1BB3FF13FF5}" srcOrd="4" destOrd="0" presId="urn:microsoft.com/office/officeart/2018/5/layout/IconCircleLabelList"/>
    <dgm:cxn modelId="{3CB241AE-B9DE-47B1-9629-7E19EFAFC5EB}" type="presParOf" srcId="{B27930BA-B821-4C5F-94DB-F1BB3FF13FF5}" destId="{CDDB59AB-9597-47CD-9B99-115C9E974958}" srcOrd="0" destOrd="0" presId="urn:microsoft.com/office/officeart/2018/5/layout/IconCircleLabelList"/>
    <dgm:cxn modelId="{E217B167-44EC-44B0-80AF-15430D8AFAEB}" type="presParOf" srcId="{B27930BA-B821-4C5F-94DB-F1BB3FF13FF5}" destId="{AED5B4EC-158D-415E-B48A-B3F19A813C07}" srcOrd="1" destOrd="0" presId="urn:microsoft.com/office/officeart/2018/5/layout/IconCircleLabelList"/>
    <dgm:cxn modelId="{3D503CB0-A3B9-4824-98DC-BDC43514B54F}" type="presParOf" srcId="{B27930BA-B821-4C5F-94DB-F1BB3FF13FF5}" destId="{A9220E19-89B7-4B70-AB79-2805C3B9B945}" srcOrd="2" destOrd="0" presId="urn:microsoft.com/office/officeart/2018/5/layout/IconCircleLabelList"/>
    <dgm:cxn modelId="{AC599E41-77AC-4535-BFBC-E37319C7D1B1}" type="presParOf" srcId="{B27930BA-B821-4C5F-94DB-F1BB3FF13FF5}" destId="{EF1C9BDA-8172-45F1-AF13-66A547A6AEB3}" srcOrd="3" destOrd="0" presId="urn:microsoft.com/office/officeart/2018/5/layout/IconCircleLabelList"/>
    <dgm:cxn modelId="{443C04E6-225A-4B62-B15B-C9FAD3206D9A}" type="presParOf" srcId="{A1685392-EE18-4578-A456-C264E83CB0F3}" destId="{B8EDA942-7C98-44AE-BF10-3D5FA81C51D1}" srcOrd="5" destOrd="0" presId="urn:microsoft.com/office/officeart/2018/5/layout/IconCircleLabelList"/>
    <dgm:cxn modelId="{6A5E2820-CC8B-4898-B64B-D029DEECAA46}" type="presParOf" srcId="{A1685392-EE18-4578-A456-C264E83CB0F3}" destId="{CA2DB9E0-66DB-4787-8B75-6308DCC5A816}" srcOrd="6" destOrd="0" presId="urn:microsoft.com/office/officeart/2018/5/layout/IconCircleLabelList"/>
    <dgm:cxn modelId="{A60F1468-0020-4F3E-8DAB-390353DF86BF}" type="presParOf" srcId="{CA2DB9E0-66DB-4787-8B75-6308DCC5A816}" destId="{CE2A962B-24EB-4CAB-AAC0-AAA8605428EB}" srcOrd="0" destOrd="0" presId="urn:microsoft.com/office/officeart/2018/5/layout/IconCircleLabelList"/>
    <dgm:cxn modelId="{A8EF8014-68E0-4B44-9912-C3AFB7DBCAA1}" type="presParOf" srcId="{CA2DB9E0-66DB-4787-8B75-6308DCC5A816}" destId="{F3BF7802-B020-4DF1-A9A6-5E6849507726}" srcOrd="1" destOrd="0" presId="urn:microsoft.com/office/officeart/2018/5/layout/IconCircleLabelList"/>
    <dgm:cxn modelId="{8568C1C9-A0D4-4544-8514-E101B272F0E3}" type="presParOf" srcId="{CA2DB9E0-66DB-4787-8B75-6308DCC5A816}" destId="{5089F49F-3A02-4332-BED9-BD9CF210053D}" srcOrd="2" destOrd="0" presId="urn:microsoft.com/office/officeart/2018/5/layout/IconCircleLabelList"/>
    <dgm:cxn modelId="{FC40AC29-09CE-4DED-A924-BE2FBC9A8D28}" type="presParOf" srcId="{CA2DB9E0-66DB-4787-8B75-6308DCC5A816}" destId="{69683D05-7985-49B8-93F3-91060B6B345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E402BF-BD65-416A-9929-C8B1491364BB}">
      <dsp:nvSpPr>
        <dsp:cNvPr id="0" name=""/>
        <dsp:cNvSpPr/>
      </dsp:nvSpPr>
      <dsp:spPr>
        <a:xfrm>
          <a:off x="0" y="681"/>
          <a:ext cx="6833175" cy="15953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AC057-81A3-49E5-9860-82BB9C707603}">
      <dsp:nvSpPr>
        <dsp:cNvPr id="0" name=""/>
        <dsp:cNvSpPr/>
      </dsp:nvSpPr>
      <dsp:spPr>
        <a:xfrm>
          <a:off x="482581" y="359626"/>
          <a:ext cx="877420" cy="877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1F888B-BBBB-46F6-8804-8A1CC83B0B71}">
      <dsp:nvSpPr>
        <dsp:cNvPr id="0" name=""/>
        <dsp:cNvSpPr/>
      </dsp:nvSpPr>
      <dsp:spPr>
        <a:xfrm>
          <a:off x="1842582" y="681"/>
          <a:ext cx="4990592" cy="1595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837" tIns="168837" rIns="168837" bIns="168837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Seaford"/>
            </a:rPr>
            <a:t> </a:t>
          </a:r>
          <a:r>
            <a:rPr lang="en-US" sz="2500" kern="1200" dirty="0"/>
            <a:t>Should the restaurant chain expand nationally?</a:t>
          </a:r>
        </a:p>
      </dsp:txBody>
      <dsp:txXfrm>
        <a:off x="1842582" y="681"/>
        <a:ext cx="4990592" cy="1595309"/>
      </dsp:txXfrm>
    </dsp:sp>
    <dsp:sp modelId="{27436CE0-B7DB-4957-BE92-F559E052249A}">
      <dsp:nvSpPr>
        <dsp:cNvPr id="0" name=""/>
        <dsp:cNvSpPr/>
      </dsp:nvSpPr>
      <dsp:spPr>
        <a:xfrm>
          <a:off x="0" y="1994818"/>
          <a:ext cx="6833175" cy="15953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52B04F-B586-4845-A129-D7C3F7EEB8A9}">
      <dsp:nvSpPr>
        <dsp:cNvPr id="0" name=""/>
        <dsp:cNvSpPr/>
      </dsp:nvSpPr>
      <dsp:spPr>
        <a:xfrm>
          <a:off x="482581" y="2353762"/>
          <a:ext cx="877420" cy="877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C359F-7A9E-42DD-8A45-4570E23ECBE8}">
      <dsp:nvSpPr>
        <dsp:cNvPr id="0" name=""/>
        <dsp:cNvSpPr/>
      </dsp:nvSpPr>
      <dsp:spPr>
        <a:xfrm>
          <a:off x="1842582" y="1994818"/>
          <a:ext cx="4990592" cy="1595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837" tIns="168837" rIns="168837" bIns="168837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Seaford"/>
            </a:rPr>
            <a:t> </a:t>
          </a:r>
          <a:r>
            <a:rPr lang="en-US" sz="2500" kern="1200" dirty="0"/>
            <a:t>If yes, what is the optimal expansion method (franchising vs. company-owned)?</a:t>
          </a:r>
        </a:p>
      </dsp:txBody>
      <dsp:txXfrm>
        <a:off x="1842582" y="1994818"/>
        <a:ext cx="4990592" cy="1595309"/>
      </dsp:txXfrm>
    </dsp:sp>
    <dsp:sp modelId="{6619950A-CF53-43AB-9E35-FBD6E1F574F9}">
      <dsp:nvSpPr>
        <dsp:cNvPr id="0" name=""/>
        <dsp:cNvSpPr/>
      </dsp:nvSpPr>
      <dsp:spPr>
        <a:xfrm>
          <a:off x="0" y="3988954"/>
          <a:ext cx="6833175" cy="15953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0C814-4FC2-4F6B-BADC-2F1BA2A5348B}">
      <dsp:nvSpPr>
        <dsp:cNvPr id="0" name=""/>
        <dsp:cNvSpPr/>
      </dsp:nvSpPr>
      <dsp:spPr>
        <a:xfrm>
          <a:off x="482581" y="4347899"/>
          <a:ext cx="877420" cy="877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0C2EA-3974-470B-B1CD-8F004A1F92A0}">
      <dsp:nvSpPr>
        <dsp:cNvPr id="0" name=""/>
        <dsp:cNvSpPr/>
      </dsp:nvSpPr>
      <dsp:spPr>
        <a:xfrm>
          <a:off x="1842582" y="3988954"/>
          <a:ext cx="4990592" cy="1595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837" tIns="168837" rIns="168837" bIns="168837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Seaford"/>
            </a:rPr>
            <a:t> </a:t>
          </a:r>
          <a:r>
            <a:rPr lang="en-US" sz="2500" kern="1200" dirty="0"/>
            <a:t>At what pace should the expansion occur?</a:t>
          </a:r>
        </a:p>
      </dsp:txBody>
      <dsp:txXfrm>
        <a:off x="1842582" y="3988954"/>
        <a:ext cx="4990592" cy="15953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CD43A-CBA9-46F8-B692-9D356579CBE6}">
      <dsp:nvSpPr>
        <dsp:cNvPr id="0" name=""/>
        <dsp:cNvSpPr/>
      </dsp:nvSpPr>
      <dsp:spPr>
        <a:xfrm>
          <a:off x="0" y="4110"/>
          <a:ext cx="5464315" cy="875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AD969-E688-4D6C-8DA4-CEEFB3395DCD}">
      <dsp:nvSpPr>
        <dsp:cNvPr id="0" name=""/>
        <dsp:cNvSpPr/>
      </dsp:nvSpPr>
      <dsp:spPr>
        <a:xfrm>
          <a:off x="264872" y="201123"/>
          <a:ext cx="481586" cy="48158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BE8E1-FF5B-4923-8C49-7ED00E026A11}">
      <dsp:nvSpPr>
        <dsp:cNvPr id="0" name=""/>
        <dsp:cNvSpPr/>
      </dsp:nvSpPr>
      <dsp:spPr>
        <a:xfrm>
          <a:off x="1011330" y="4110"/>
          <a:ext cx="4452984" cy="875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69" tIns="92669" rIns="92669" bIns="9266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No Expansion</a:t>
          </a:r>
          <a:r>
            <a:rPr lang="en-US" sz="1500" kern="1200"/>
            <a:t> → Maintain current 15 locations.</a:t>
          </a:r>
        </a:p>
      </dsp:txBody>
      <dsp:txXfrm>
        <a:off x="1011330" y="4110"/>
        <a:ext cx="4452984" cy="875611"/>
      </dsp:txXfrm>
    </dsp:sp>
    <dsp:sp modelId="{ACD1DFFA-E934-4E4B-B60F-7659A6E886E9}">
      <dsp:nvSpPr>
        <dsp:cNvPr id="0" name=""/>
        <dsp:cNvSpPr/>
      </dsp:nvSpPr>
      <dsp:spPr>
        <a:xfrm>
          <a:off x="0" y="1098624"/>
          <a:ext cx="5464315" cy="875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24F681-292E-4E97-AA68-22D395A9BA1C}">
      <dsp:nvSpPr>
        <dsp:cNvPr id="0" name=""/>
        <dsp:cNvSpPr/>
      </dsp:nvSpPr>
      <dsp:spPr>
        <a:xfrm>
          <a:off x="264872" y="1295637"/>
          <a:ext cx="481586" cy="481586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6CACB0-5C30-4C3E-8358-6D6FCD40E56C}">
      <dsp:nvSpPr>
        <dsp:cNvPr id="0" name=""/>
        <dsp:cNvSpPr/>
      </dsp:nvSpPr>
      <dsp:spPr>
        <a:xfrm>
          <a:off x="1011330" y="1098624"/>
          <a:ext cx="4452984" cy="875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69" tIns="92669" rIns="92669" bIns="9266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Gradual Company-Owned Expansion</a:t>
          </a:r>
          <a:r>
            <a:rPr lang="en-US" sz="1500" kern="1200"/>
            <a:t> → Open 2–3 new locations per year, funded internally.</a:t>
          </a:r>
        </a:p>
      </dsp:txBody>
      <dsp:txXfrm>
        <a:off x="1011330" y="1098624"/>
        <a:ext cx="4452984" cy="875611"/>
      </dsp:txXfrm>
    </dsp:sp>
    <dsp:sp modelId="{0D2FD57D-6ED9-4A6F-A4D9-CEE0384C749B}">
      <dsp:nvSpPr>
        <dsp:cNvPr id="0" name=""/>
        <dsp:cNvSpPr/>
      </dsp:nvSpPr>
      <dsp:spPr>
        <a:xfrm>
          <a:off x="0" y="2193138"/>
          <a:ext cx="5464315" cy="875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87E707-C490-4612-A59C-731CEB2838F3}">
      <dsp:nvSpPr>
        <dsp:cNvPr id="0" name=""/>
        <dsp:cNvSpPr/>
      </dsp:nvSpPr>
      <dsp:spPr>
        <a:xfrm>
          <a:off x="264872" y="2390151"/>
          <a:ext cx="481586" cy="481586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DB964F-35CD-4A09-BECE-CC7EF882EF3C}">
      <dsp:nvSpPr>
        <dsp:cNvPr id="0" name=""/>
        <dsp:cNvSpPr/>
      </dsp:nvSpPr>
      <dsp:spPr>
        <a:xfrm>
          <a:off x="1011330" y="2193138"/>
          <a:ext cx="4452984" cy="875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69" tIns="92669" rIns="92669" bIns="9266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Aggressive Company-Owned Expansion</a:t>
          </a:r>
          <a:r>
            <a:rPr lang="en-US" sz="1500" kern="1200"/>
            <a:t> → Rapid rollout in multiple cities, requiring external financing.</a:t>
          </a:r>
        </a:p>
      </dsp:txBody>
      <dsp:txXfrm>
        <a:off x="1011330" y="2193138"/>
        <a:ext cx="4452984" cy="875611"/>
      </dsp:txXfrm>
    </dsp:sp>
    <dsp:sp modelId="{4C4F599A-B8A9-44D0-B882-9B020D3A11D5}">
      <dsp:nvSpPr>
        <dsp:cNvPr id="0" name=""/>
        <dsp:cNvSpPr/>
      </dsp:nvSpPr>
      <dsp:spPr>
        <a:xfrm>
          <a:off x="0" y="3287652"/>
          <a:ext cx="5464315" cy="875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6F4B8-2C30-457F-9989-7EE2BCD508F2}">
      <dsp:nvSpPr>
        <dsp:cNvPr id="0" name=""/>
        <dsp:cNvSpPr/>
      </dsp:nvSpPr>
      <dsp:spPr>
        <a:xfrm>
          <a:off x="264872" y="3484665"/>
          <a:ext cx="481586" cy="481586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F3641-08C5-47AE-864B-48A4238A1129}">
      <dsp:nvSpPr>
        <dsp:cNvPr id="0" name=""/>
        <dsp:cNvSpPr/>
      </dsp:nvSpPr>
      <dsp:spPr>
        <a:xfrm>
          <a:off x="1011330" y="3287652"/>
          <a:ext cx="4452984" cy="875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69" tIns="92669" rIns="92669" bIns="9266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Franchising Model</a:t>
          </a:r>
          <a:r>
            <a:rPr lang="en-US" sz="1500" kern="1200"/>
            <a:t> → Expand nationally via franchise partnerships, lower upfront capital, shared risk.</a:t>
          </a:r>
        </a:p>
      </dsp:txBody>
      <dsp:txXfrm>
        <a:off x="1011330" y="3287652"/>
        <a:ext cx="4452984" cy="875611"/>
      </dsp:txXfrm>
    </dsp:sp>
    <dsp:sp modelId="{5380CCAA-2D82-4D25-9A52-6D6DF7DC19E2}">
      <dsp:nvSpPr>
        <dsp:cNvPr id="0" name=""/>
        <dsp:cNvSpPr/>
      </dsp:nvSpPr>
      <dsp:spPr>
        <a:xfrm>
          <a:off x="0" y="4382166"/>
          <a:ext cx="5464315" cy="875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ADA04-7FB7-4E99-ACB2-87C869978CB6}">
      <dsp:nvSpPr>
        <dsp:cNvPr id="0" name=""/>
        <dsp:cNvSpPr/>
      </dsp:nvSpPr>
      <dsp:spPr>
        <a:xfrm>
          <a:off x="264872" y="4579179"/>
          <a:ext cx="481586" cy="481586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653E7-E50B-4FAC-A0B5-D71171FC328D}">
      <dsp:nvSpPr>
        <dsp:cNvPr id="0" name=""/>
        <dsp:cNvSpPr/>
      </dsp:nvSpPr>
      <dsp:spPr>
        <a:xfrm>
          <a:off x="1011330" y="4382166"/>
          <a:ext cx="4452984" cy="875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69" tIns="92669" rIns="92669" bIns="9266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Hybrid Model</a:t>
          </a:r>
          <a:r>
            <a:rPr lang="en-US" sz="1500" kern="1200"/>
            <a:t> → Open flagship stores in major cities + franchise smaller markets.</a:t>
          </a:r>
        </a:p>
      </dsp:txBody>
      <dsp:txXfrm>
        <a:off x="1011330" y="4382166"/>
        <a:ext cx="4452984" cy="875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88FF4-626C-4596-A153-86603DD02C93}">
      <dsp:nvSpPr>
        <dsp:cNvPr id="0" name=""/>
        <dsp:cNvSpPr/>
      </dsp:nvSpPr>
      <dsp:spPr>
        <a:xfrm>
          <a:off x="1414100" y="412489"/>
          <a:ext cx="941398" cy="9413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81CDF-B687-4E2B-8F8E-154F3423BFEB}">
      <dsp:nvSpPr>
        <dsp:cNvPr id="0" name=""/>
        <dsp:cNvSpPr/>
      </dsp:nvSpPr>
      <dsp:spPr>
        <a:xfrm>
          <a:off x="838801" y="1647223"/>
          <a:ext cx="209199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Current system performance assessment</a:t>
          </a:r>
        </a:p>
      </dsp:txBody>
      <dsp:txXfrm>
        <a:off x="838801" y="1647223"/>
        <a:ext cx="2091996" cy="720000"/>
      </dsp:txXfrm>
    </dsp:sp>
    <dsp:sp modelId="{B6C16814-EE3C-44A9-93DE-C630115F0C3D}">
      <dsp:nvSpPr>
        <dsp:cNvPr id="0" name=""/>
        <dsp:cNvSpPr/>
      </dsp:nvSpPr>
      <dsp:spPr>
        <a:xfrm>
          <a:off x="3872196" y="412489"/>
          <a:ext cx="941398" cy="9413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AC1176-6D62-4B59-A918-756DBAC23E81}">
      <dsp:nvSpPr>
        <dsp:cNvPr id="0" name=""/>
        <dsp:cNvSpPr/>
      </dsp:nvSpPr>
      <dsp:spPr>
        <a:xfrm>
          <a:off x="3296897" y="1647223"/>
          <a:ext cx="209199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User needs analysis across departments</a:t>
          </a:r>
        </a:p>
      </dsp:txBody>
      <dsp:txXfrm>
        <a:off x="3296897" y="1647223"/>
        <a:ext cx="2091996" cy="720000"/>
      </dsp:txXfrm>
    </dsp:sp>
    <dsp:sp modelId="{CE505317-7327-4DC8-8003-ACD233B40F04}">
      <dsp:nvSpPr>
        <dsp:cNvPr id="0" name=""/>
        <dsp:cNvSpPr/>
      </dsp:nvSpPr>
      <dsp:spPr>
        <a:xfrm>
          <a:off x="6330292" y="412489"/>
          <a:ext cx="941398" cy="9413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593FC-38F0-471C-80A0-27523A8AB6BC}">
      <dsp:nvSpPr>
        <dsp:cNvPr id="0" name=""/>
        <dsp:cNvSpPr/>
      </dsp:nvSpPr>
      <dsp:spPr>
        <a:xfrm>
          <a:off x="5754993" y="1647223"/>
          <a:ext cx="209199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Budget constraints identification</a:t>
          </a:r>
        </a:p>
      </dsp:txBody>
      <dsp:txXfrm>
        <a:off x="5754993" y="1647223"/>
        <a:ext cx="2091996" cy="720000"/>
      </dsp:txXfrm>
    </dsp:sp>
    <dsp:sp modelId="{F153BC86-F2C8-4DAB-A74B-DAE07FD470B9}">
      <dsp:nvSpPr>
        <dsp:cNvPr id="0" name=""/>
        <dsp:cNvSpPr/>
      </dsp:nvSpPr>
      <dsp:spPr>
        <a:xfrm>
          <a:off x="8788388" y="412489"/>
          <a:ext cx="941398" cy="9413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14A56-B93A-44FB-96D6-FE4C3F3D3EE6}">
      <dsp:nvSpPr>
        <dsp:cNvPr id="0" name=""/>
        <dsp:cNvSpPr/>
      </dsp:nvSpPr>
      <dsp:spPr>
        <a:xfrm>
          <a:off x="8213089" y="1647223"/>
          <a:ext cx="209199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Timeline requirements from business planning</a:t>
          </a:r>
        </a:p>
      </dsp:txBody>
      <dsp:txXfrm>
        <a:off x="8213089" y="1647223"/>
        <a:ext cx="2091996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72126-C32A-4829-95B2-9F016FDAA4B0}">
      <dsp:nvSpPr>
        <dsp:cNvPr id="0" name=""/>
        <dsp:cNvSpPr/>
      </dsp:nvSpPr>
      <dsp:spPr>
        <a:xfrm>
          <a:off x="0" y="2317"/>
          <a:ext cx="6833175" cy="11748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8EFD33-344D-48BF-98D2-710468738A6F}">
      <dsp:nvSpPr>
        <dsp:cNvPr id="0" name=""/>
        <dsp:cNvSpPr/>
      </dsp:nvSpPr>
      <dsp:spPr>
        <a:xfrm>
          <a:off x="355377" y="266648"/>
          <a:ext cx="646141" cy="6461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91723A-4279-4AB1-A700-DB55EB9CEE73}">
      <dsp:nvSpPr>
        <dsp:cNvPr id="0" name=""/>
        <dsp:cNvSpPr/>
      </dsp:nvSpPr>
      <dsp:spPr>
        <a:xfrm>
          <a:off x="1356896" y="2317"/>
          <a:ext cx="5476278" cy="117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33" tIns="124333" rIns="124333" bIns="1243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Unstructured due to novel situation and high uncertainty</a:t>
          </a:r>
        </a:p>
      </dsp:txBody>
      <dsp:txXfrm>
        <a:off x="1356896" y="2317"/>
        <a:ext cx="5476278" cy="1174802"/>
      </dsp:txXfrm>
    </dsp:sp>
    <dsp:sp modelId="{63B4D368-CD77-46E5-A919-CC1E00B60693}">
      <dsp:nvSpPr>
        <dsp:cNvPr id="0" name=""/>
        <dsp:cNvSpPr/>
      </dsp:nvSpPr>
      <dsp:spPr>
        <a:xfrm>
          <a:off x="0" y="1470820"/>
          <a:ext cx="6833175" cy="11748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81F77-6001-49B7-A8F4-26DAA616374F}">
      <dsp:nvSpPr>
        <dsp:cNvPr id="0" name=""/>
        <dsp:cNvSpPr/>
      </dsp:nvSpPr>
      <dsp:spPr>
        <a:xfrm>
          <a:off x="355377" y="1735151"/>
          <a:ext cx="646141" cy="6461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CFB4E-DC59-4673-BC0A-9B14FE8D124A}">
      <dsp:nvSpPr>
        <dsp:cNvPr id="0" name=""/>
        <dsp:cNvSpPr/>
      </dsp:nvSpPr>
      <dsp:spPr>
        <a:xfrm>
          <a:off x="1356896" y="1470820"/>
          <a:ext cx="5476278" cy="117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33" tIns="124333" rIns="124333" bIns="1243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Time pressure prevents extensive analysis</a:t>
          </a:r>
        </a:p>
      </dsp:txBody>
      <dsp:txXfrm>
        <a:off x="1356896" y="1470820"/>
        <a:ext cx="5476278" cy="1174802"/>
      </dsp:txXfrm>
    </dsp:sp>
    <dsp:sp modelId="{C33AF4C6-DE9E-42FB-8148-337029081447}">
      <dsp:nvSpPr>
        <dsp:cNvPr id="0" name=""/>
        <dsp:cNvSpPr/>
      </dsp:nvSpPr>
      <dsp:spPr>
        <a:xfrm>
          <a:off x="0" y="2939323"/>
          <a:ext cx="6833175" cy="11748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536C21-39FC-4392-880A-E8DA3BFAF2D4}">
      <dsp:nvSpPr>
        <dsp:cNvPr id="0" name=""/>
        <dsp:cNvSpPr/>
      </dsp:nvSpPr>
      <dsp:spPr>
        <a:xfrm>
          <a:off x="355377" y="3203653"/>
          <a:ext cx="646141" cy="6461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5BD04-038C-4EDE-ABC0-042C718F1433}">
      <dsp:nvSpPr>
        <dsp:cNvPr id="0" name=""/>
        <dsp:cNvSpPr/>
      </dsp:nvSpPr>
      <dsp:spPr>
        <a:xfrm>
          <a:off x="1356896" y="2939323"/>
          <a:ext cx="5476278" cy="117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33" tIns="124333" rIns="124333" bIns="1243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High stakes with public safety and company reputation at risk</a:t>
          </a:r>
        </a:p>
      </dsp:txBody>
      <dsp:txXfrm>
        <a:off x="1356896" y="2939323"/>
        <a:ext cx="5476278" cy="1174802"/>
      </dsp:txXfrm>
    </dsp:sp>
    <dsp:sp modelId="{C36DF960-019E-451D-9DEE-02FEEA0286AA}">
      <dsp:nvSpPr>
        <dsp:cNvPr id="0" name=""/>
        <dsp:cNvSpPr/>
      </dsp:nvSpPr>
      <dsp:spPr>
        <a:xfrm>
          <a:off x="0" y="4407825"/>
          <a:ext cx="6833175" cy="11748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AE1DA-7581-4598-9C27-3EE129F2D8CE}">
      <dsp:nvSpPr>
        <dsp:cNvPr id="0" name=""/>
        <dsp:cNvSpPr/>
      </dsp:nvSpPr>
      <dsp:spPr>
        <a:xfrm>
          <a:off x="355377" y="4672156"/>
          <a:ext cx="646141" cy="6461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25B9A-5334-4E25-A524-279657C6223A}">
      <dsp:nvSpPr>
        <dsp:cNvPr id="0" name=""/>
        <dsp:cNvSpPr/>
      </dsp:nvSpPr>
      <dsp:spPr>
        <a:xfrm>
          <a:off x="1356896" y="4407825"/>
          <a:ext cx="5476278" cy="117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33" tIns="124333" rIns="124333" bIns="1243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Limited precedent for exact situation</a:t>
          </a:r>
        </a:p>
      </dsp:txBody>
      <dsp:txXfrm>
        <a:off x="1356896" y="4407825"/>
        <a:ext cx="5476278" cy="11748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6D0A6-7463-4E29-81C6-2BFAE58A4EBA}">
      <dsp:nvSpPr>
        <dsp:cNvPr id="0" name=""/>
        <dsp:cNvSpPr/>
      </dsp:nvSpPr>
      <dsp:spPr>
        <a:xfrm>
          <a:off x="0" y="2317"/>
          <a:ext cx="6833175" cy="11748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3BCADF-CE02-4446-83DA-A8E1CCDBF3D5}">
      <dsp:nvSpPr>
        <dsp:cNvPr id="0" name=""/>
        <dsp:cNvSpPr/>
      </dsp:nvSpPr>
      <dsp:spPr>
        <a:xfrm>
          <a:off x="355377" y="266648"/>
          <a:ext cx="646141" cy="6461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378D1-E9B2-4C15-AF61-9513460BCD4E}">
      <dsp:nvSpPr>
        <dsp:cNvPr id="0" name=""/>
        <dsp:cNvSpPr/>
      </dsp:nvSpPr>
      <dsp:spPr>
        <a:xfrm>
          <a:off x="1356896" y="2317"/>
          <a:ext cx="5476278" cy="117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33" tIns="124333" rIns="124333" bIns="1243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Rapid assessment of safety risk data</a:t>
          </a:r>
        </a:p>
      </dsp:txBody>
      <dsp:txXfrm>
        <a:off x="1356896" y="2317"/>
        <a:ext cx="5476278" cy="1174802"/>
      </dsp:txXfrm>
    </dsp:sp>
    <dsp:sp modelId="{5DB9ACDF-CDDE-4A51-A59F-E4DB7F4BEB31}">
      <dsp:nvSpPr>
        <dsp:cNvPr id="0" name=""/>
        <dsp:cNvSpPr/>
      </dsp:nvSpPr>
      <dsp:spPr>
        <a:xfrm>
          <a:off x="0" y="1470820"/>
          <a:ext cx="6833175" cy="11748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C838E7-C17F-4FDF-AC4F-A69D419B4EE1}">
      <dsp:nvSpPr>
        <dsp:cNvPr id="0" name=""/>
        <dsp:cNvSpPr/>
      </dsp:nvSpPr>
      <dsp:spPr>
        <a:xfrm>
          <a:off x="355377" y="1735151"/>
          <a:ext cx="646141" cy="6461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B6E4E3-868A-4B12-AFB0-0E0AB304E22A}">
      <dsp:nvSpPr>
        <dsp:cNvPr id="0" name=""/>
        <dsp:cNvSpPr/>
      </dsp:nvSpPr>
      <dsp:spPr>
        <a:xfrm>
          <a:off x="1356896" y="1470820"/>
          <a:ext cx="5476278" cy="117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33" tIns="124333" rIns="124333" bIns="1243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Legal consultation on liability exposure</a:t>
          </a:r>
        </a:p>
      </dsp:txBody>
      <dsp:txXfrm>
        <a:off x="1356896" y="1470820"/>
        <a:ext cx="5476278" cy="1174802"/>
      </dsp:txXfrm>
    </dsp:sp>
    <dsp:sp modelId="{7D10AD24-5461-49F2-9845-BC8FA6286573}">
      <dsp:nvSpPr>
        <dsp:cNvPr id="0" name=""/>
        <dsp:cNvSpPr/>
      </dsp:nvSpPr>
      <dsp:spPr>
        <a:xfrm>
          <a:off x="0" y="2939323"/>
          <a:ext cx="6833175" cy="11748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2A9D4F-3EF7-4EE5-A47B-F0E78974E22E}">
      <dsp:nvSpPr>
        <dsp:cNvPr id="0" name=""/>
        <dsp:cNvSpPr/>
      </dsp:nvSpPr>
      <dsp:spPr>
        <a:xfrm>
          <a:off x="355377" y="3203653"/>
          <a:ext cx="646141" cy="6461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C0123-B902-4C18-9199-9BF1E03BB306}">
      <dsp:nvSpPr>
        <dsp:cNvPr id="0" name=""/>
        <dsp:cNvSpPr/>
      </dsp:nvSpPr>
      <dsp:spPr>
        <a:xfrm>
          <a:off x="1356896" y="2939323"/>
          <a:ext cx="5476278" cy="117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33" tIns="124333" rIns="124333" bIns="1243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Review of similar industry incidents</a:t>
          </a:r>
        </a:p>
      </dsp:txBody>
      <dsp:txXfrm>
        <a:off x="1356896" y="2939323"/>
        <a:ext cx="5476278" cy="1174802"/>
      </dsp:txXfrm>
    </dsp:sp>
    <dsp:sp modelId="{A7CCFF79-B548-4D47-B83C-EB420AA4D725}">
      <dsp:nvSpPr>
        <dsp:cNvPr id="0" name=""/>
        <dsp:cNvSpPr/>
      </dsp:nvSpPr>
      <dsp:spPr>
        <a:xfrm>
          <a:off x="0" y="4407825"/>
          <a:ext cx="6833175" cy="11748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EDD233-023A-4C43-A869-EB43D15EDAD9}">
      <dsp:nvSpPr>
        <dsp:cNvPr id="0" name=""/>
        <dsp:cNvSpPr/>
      </dsp:nvSpPr>
      <dsp:spPr>
        <a:xfrm>
          <a:off x="355377" y="4672156"/>
          <a:ext cx="646141" cy="6461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D1A98-D752-4797-81F0-06AA847BADA6}">
      <dsp:nvSpPr>
        <dsp:cNvPr id="0" name=""/>
        <dsp:cNvSpPr/>
      </dsp:nvSpPr>
      <dsp:spPr>
        <a:xfrm>
          <a:off x="1356896" y="4407825"/>
          <a:ext cx="5476278" cy="117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33" tIns="124333" rIns="124333" bIns="1243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Stakeholder impact analysis (customers, retailers, shareholders)</a:t>
          </a:r>
        </a:p>
      </dsp:txBody>
      <dsp:txXfrm>
        <a:off x="1356896" y="4407825"/>
        <a:ext cx="5476278" cy="11748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FAF44-E657-453C-8A50-4621FC7A154C}">
      <dsp:nvSpPr>
        <dsp:cNvPr id="0" name=""/>
        <dsp:cNvSpPr/>
      </dsp:nvSpPr>
      <dsp:spPr>
        <a:xfrm>
          <a:off x="0" y="2317"/>
          <a:ext cx="6833175" cy="11748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A93656-C3A4-40AD-BD36-50994371FCF2}">
      <dsp:nvSpPr>
        <dsp:cNvPr id="0" name=""/>
        <dsp:cNvSpPr/>
      </dsp:nvSpPr>
      <dsp:spPr>
        <a:xfrm>
          <a:off x="355377" y="266648"/>
          <a:ext cx="646141" cy="6461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74C91-7AEA-427F-8A67-487FBF1FEEEA}">
      <dsp:nvSpPr>
        <dsp:cNvPr id="0" name=""/>
        <dsp:cNvSpPr/>
      </dsp:nvSpPr>
      <dsp:spPr>
        <a:xfrm>
          <a:off x="1356896" y="2317"/>
          <a:ext cx="5476278" cy="117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33" tIns="124333" rIns="124333" bIns="1243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Risk assessment matrix (safety risk vs. business impact)</a:t>
          </a:r>
        </a:p>
      </dsp:txBody>
      <dsp:txXfrm>
        <a:off x="1356896" y="2317"/>
        <a:ext cx="5476278" cy="1174802"/>
      </dsp:txXfrm>
    </dsp:sp>
    <dsp:sp modelId="{3675B10C-EAAD-4C59-B15D-CDD913F79DB5}">
      <dsp:nvSpPr>
        <dsp:cNvPr id="0" name=""/>
        <dsp:cNvSpPr/>
      </dsp:nvSpPr>
      <dsp:spPr>
        <a:xfrm>
          <a:off x="0" y="1470820"/>
          <a:ext cx="6833175" cy="11748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696FF4-9C27-4FA9-A5B1-A593D6E157C5}">
      <dsp:nvSpPr>
        <dsp:cNvPr id="0" name=""/>
        <dsp:cNvSpPr/>
      </dsp:nvSpPr>
      <dsp:spPr>
        <a:xfrm>
          <a:off x="355377" y="1735151"/>
          <a:ext cx="646141" cy="6461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5AD59-1D3B-45EF-90F4-452E735C68CA}">
      <dsp:nvSpPr>
        <dsp:cNvPr id="0" name=""/>
        <dsp:cNvSpPr/>
      </dsp:nvSpPr>
      <dsp:spPr>
        <a:xfrm>
          <a:off x="1356896" y="1470820"/>
          <a:ext cx="5476278" cy="117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33" tIns="124333" rIns="124333" bIns="1243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Ethical framework application (stakeholder welfare priority)</a:t>
          </a:r>
        </a:p>
      </dsp:txBody>
      <dsp:txXfrm>
        <a:off x="1356896" y="1470820"/>
        <a:ext cx="5476278" cy="1174802"/>
      </dsp:txXfrm>
    </dsp:sp>
    <dsp:sp modelId="{CAA411CF-C3B0-4A11-A38C-909530109DCD}">
      <dsp:nvSpPr>
        <dsp:cNvPr id="0" name=""/>
        <dsp:cNvSpPr/>
      </dsp:nvSpPr>
      <dsp:spPr>
        <a:xfrm>
          <a:off x="0" y="2939323"/>
          <a:ext cx="6833175" cy="11748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360DB-D554-4B61-83EC-7CF2B8925B8F}">
      <dsp:nvSpPr>
        <dsp:cNvPr id="0" name=""/>
        <dsp:cNvSpPr/>
      </dsp:nvSpPr>
      <dsp:spPr>
        <a:xfrm>
          <a:off x="355377" y="3203653"/>
          <a:ext cx="646141" cy="6461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17FBB-D1B7-4A9A-980F-EA7470B2C323}">
      <dsp:nvSpPr>
        <dsp:cNvPr id="0" name=""/>
        <dsp:cNvSpPr/>
      </dsp:nvSpPr>
      <dsp:spPr>
        <a:xfrm>
          <a:off x="1356896" y="2939323"/>
          <a:ext cx="5476278" cy="117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33" tIns="124333" rIns="124333" bIns="1243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Decision under time pressure with incomplete information</a:t>
          </a:r>
        </a:p>
      </dsp:txBody>
      <dsp:txXfrm>
        <a:off x="1356896" y="2939323"/>
        <a:ext cx="5476278" cy="1174802"/>
      </dsp:txXfrm>
    </dsp:sp>
    <dsp:sp modelId="{8E55E32A-F64E-4C82-BC22-9BC10A6A0D0B}">
      <dsp:nvSpPr>
        <dsp:cNvPr id="0" name=""/>
        <dsp:cNvSpPr/>
      </dsp:nvSpPr>
      <dsp:spPr>
        <a:xfrm>
          <a:off x="0" y="4407825"/>
          <a:ext cx="6833175" cy="11748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D1D05-9FD6-49E1-BEA8-C143395212FF}">
      <dsp:nvSpPr>
        <dsp:cNvPr id="0" name=""/>
        <dsp:cNvSpPr/>
      </dsp:nvSpPr>
      <dsp:spPr>
        <a:xfrm>
          <a:off x="355377" y="4672156"/>
          <a:ext cx="646141" cy="6461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1B8D8-0EC0-4D94-991A-6778ED6148FB}">
      <dsp:nvSpPr>
        <dsp:cNvPr id="0" name=""/>
        <dsp:cNvSpPr/>
      </dsp:nvSpPr>
      <dsp:spPr>
        <a:xfrm>
          <a:off x="1356896" y="4407825"/>
          <a:ext cx="5476278" cy="117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33" tIns="124333" rIns="124333" bIns="1243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Selection of full immediate recall prioritizing safety</a:t>
          </a:r>
        </a:p>
      </dsp:txBody>
      <dsp:txXfrm>
        <a:off x="1356896" y="4407825"/>
        <a:ext cx="5476278" cy="11748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E9141E-80EF-4A74-864E-60CD8C1FD1C8}">
      <dsp:nvSpPr>
        <dsp:cNvPr id="0" name=""/>
        <dsp:cNvSpPr/>
      </dsp:nvSpPr>
      <dsp:spPr>
        <a:xfrm>
          <a:off x="0" y="2317"/>
          <a:ext cx="6833175" cy="11748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1B4ED-6A28-4110-89F5-030EB7198DE5}">
      <dsp:nvSpPr>
        <dsp:cNvPr id="0" name=""/>
        <dsp:cNvSpPr/>
      </dsp:nvSpPr>
      <dsp:spPr>
        <a:xfrm>
          <a:off x="355377" y="266648"/>
          <a:ext cx="646141" cy="6461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8AA03-9392-4AE2-86EA-88D0CB07C649}">
      <dsp:nvSpPr>
        <dsp:cNvPr id="0" name=""/>
        <dsp:cNvSpPr/>
      </dsp:nvSpPr>
      <dsp:spPr>
        <a:xfrm>
          <a:off x="1356896" y="2317"/>
          <a:ext cx="5476278" cy="117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33" tIns="124333" rIns="124333" bIns="1243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Combine analytical tools with expert judgment</a:t>
          </a:r>
        </a:p>
      </dsp:txBody>
      <dsp:txXfrm>
        <a:off x="1356896" y="2317"/>
        <a:ext cx="5476278" cy="1174802"/>
      </dsp:txXfrm>
    </dsp:sp>
    <dsp:sp modelId="{70A8E6B4-1FDC-41B0-BDC1-31EB1EDBF26A}">
      <dsp:nvSpPr>
        <dsp:cNvPr id="0" name=""/>
        <dsp:cNvSpPr/>
      </dsp:nvSpPr>
      <dsp:spPr>
        <a:xfrm>
          <a:off x="0" y="1470820"/>
          <a:ext cx="6833175" cy="11748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4EACB3-045D-419F-B16D-E8808C2E85E5}">
      <dsp:nvSpPr>
        <dsp:cNvPr id="0" name=""/>
        <dsp:cNvSpPr/>
      </dsp:nvSpPr>
      <dsp:spPr>
        <a:xfrm>
          <a:off x="355377" y="1735151"/>
          <a:ext cx="646141" cy="6461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7E800-3E96-49D3-A641-150CBAA424D8}">
      <dsp:nvSpPr>
        <dsp:cNvPr id="0" name=""/>
        <dsp:cNvSpPr/>
      </dsp:nvSpPr>
      <dsp:spPr>
        <a:xfrm>
          <a:off x="1356896" y="1470820"/>
          <a:ext cx="5476278" cy="117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33" tIns="124333" rIns="124333" bIns="1243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decision support systems</a:t>
          </a:r>
        </a:p>
      </dsp:txBody>
      <dsp:txXfrm>
        <a:off x="1356896" y="1470820"/>
        <a:ext cx="5476278" cy="1174802"/>
      </dsp:txXfrm>
    </dsp:sp>
    <dsp:sp modelId="{DBC7662C-0FD4-4FE6-8FA4-E45856A3F195}">
      <dsp:nvSpPr>
        <dsp:cNvPr id="0" name=""/>
        <dsp:cNvSpPr/>
      </dsp:nvSpPr>
      <dsp:spPr>
        <a:xfrm>
          <a:off x="0" y="2939323"/>
          <a:ext cx="6833175" cy="11748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6DA52-4CBC-4D9D-9645-FAE5B1371C5D}">
      <dsp:nvSpPr>
        <dsp:cNvPr id="0" name=""/>
        <dsp:cNvSpPr/>
      </dsp:nvSpPr>
      <dsp:spPr>
        <a:xfrm>
          <a:off x="355377" y="3203653"/>
          <a:ext cx="646141" cy="646141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6EA699-0202-44C8-82DE-F8D2D3FF7C12}">
      <dsp:nvSpPr>
        <dsp:cNvPr id="0" name=""/>
        <dsp:cNvSpPr/>
      </dsp:nvSpPr>
      <dsp:spPr>
        <a:xfrm>
          <a:off x="1356896" y="2939323"/>
          <a:ext cx="5476278" cy="117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33" tIns="124333" rIns="124333" bIns="1243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Document rationale for future reference</a:t>
          </a:r>
        </a:p>
      </dsp:txBody>
      <dsp:txXfrm>
        <a:off x="1356896" y="2939323"/>
        <a:ext cx="5476278" cy="1174802"/>
      </dsp:txXfrm>
    </dsp:sp>
    <dsp:sp modelId="{13A11A18-2CB1-4C35-8E12-49DF7F234284}">
      <dsp:nvSpPr>
        <dsp:cNvPr id="0" name=""/>
        <dsp:cNvSpPr/>
      </dsp:nvSpPr>
      <dsp:spPr>
        <a:xfrm>
          <a:off x="0" y="4407825"/>
          <a:ext cx="6833175" cy="11748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B339E-974D-46E0-9DBB-C903AA0F28DD}">
      <dsp:nvSpPr>
        <dsp:cNvPr id="0" name=""/>
        <dsp:cNvSpPr/>
      </dsp:nvSpPr>
      <dsp:spPr>
        <a:xfrm>
          <a:off x="355377" y="4672156"/>
          <a:ext cx="646141" cy="6461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840DEA-FF77-42D2-A9DD-40D9B078C804}">
      <dsp:nvSpPr>
        <dsp:cNvPr id="0" name=""/>
        <dsp:cNvSpPr/>
      </dsp:nvSpPr>
      <dsp:spPr>
        <a:xfrm>
          <a:off x="1356896" y="4407825"/>
          <a:ext cx="5476278" cy="117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33" tIns="124333" rIns="124333" bIns="1243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Balance quantitative and qualitative factors</a:t>
          </a:r>
        </a:p>
      </dsp:txBody>
      <dsp:txXfrm>
        <a:off x="1356896" y="4407825"/>
        <a:ext cx="5476278" cy="11748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28B8F-C0C3-4E44-AF9C-416C752EEDE7}">
      <dsp:nvSpPr>
        <dsp:cNvPr id="0" name=""/>
        <dsp:cNvSpPr/>
      </dsp:nvSpPr>
      <dsp:spPr>
        <a:xfrm>
          <a:off x="1529330" y="116492"/>
          <a:ext cx="1289889" cy="12898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DBC2D0-58DC-4A59-B380-A60C08999EC2}">
      <dsp:nvSpPr>
        <dsp:cNvPr id="0" name=""/>
        <dsp:cNvSpPr/>
      </dsp:nvSpPr>
      <dsp:spPr>
        <a:xfrm>
          <a:off x="1804225" y="391387"/>
          <a:ext cx="740100" cy="7401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DE9F8-FE3E-4EE8-B9FF-A3ED6E791EBB}">
      <dsp:nvSpPr>
        <dsp:cNvPr id="0" name=""/>
        <dsp:cNvSpPr/>
      </dsp:nvSpPr>
      <dsp:spPr>
        <a:xfrm>
          <a:off x="1116988" y="1808151"/>
          <a:ext cx="211457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Emphasize creativity and innovation</a:t>
          </a:r>
        </a:p>
      </dsp:txBody>
      <dsp:txXfrm>
        <a:off x="1116988" y="1808151"/>
        <a:ext cx="2114573" cy="720000"/>
      </dsp:txXfrm>
    </dsp:sp>
    <dsp:sp modelId="{8A2AC371-410A-4FEF-8CF2-DA064642673B}">
      <dsp:nvSpPr>
        <dsp:cNvPr id="0" name=""/>
        <dsp:cNvSpPr/>
      </dsp:nvSpPr>
      <dsp:spPr>
        <a:xfrm>
          <a:off x="4013954" y="116492"/>
          <a:ext cx="1289889" cy="128988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829B0-1EA2-4976-B116-C1D08E958EA4}">
      <dsp:nvSpPr>
        <dsp:cNvPr id="0" name=""/>
        <dsp:cNvSpPr/>
      </dsp:nvSpPr>
      <dsp:spPr>
        <a:xfrm>
          <a:off x="4288849" y="391387"/>
          <a:ext cx="740100" cy="7401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CCB55-F519-4684-A636-6344B1F7812A}">
      <dsp:nvSpPr>
        <dsp:cNvPr id="0" name=""/>
        <dsp:cNvSpPr/>
      </dsp:nvSpPr>
      <dsp:spPr>
        <a:xfrm>
          <a:off x="3601612" y="1808151"/>
          <a:ext cx="211457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Use scenario planning and simulation</a:t>
          </a:r>
        </a:p>
      </dsp:txBody>
      <dsp:txXfrm>
        <a:off x="3601612" y="1808151"/>
        <a:ext cx="2114573" cy="720000"/>
      </dsp:txXfrm>
    </dsp:sp>
    <dsp:sp modelId="{CDDB59AB-9597-47CD-9B99-115C9E974958}">
      <dsp:nvSpPr>
        <dsp:cNvPr id="0" name=""/>
        <dsp:cNvSpPr/>
      </dsp:nvSpPr>
      <dsp:spPr>
        <a:xfrm>
          <a:off x="1529330" y="3056794"/>
          <a:ext cx="1289889" cy="128988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D5B4EC-158D-415E-B48A-B3F19A813C07}">
      <dsp:nvSpPr>
        <dsp:cNvPr id="0" name=""/>
        <dsp:cNvSpPr/>
      </dsp:nvSpPr>
      <dsp:spPr>
        <a:xfrm>
          <a:off x="1804225" y="3331689"/>
          <a:ext cx="740100" cy="7401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1C9BDA-8172-45F1-AF13-66A547A6AEB3}">
      <dsp:nvSpPr>
        <dsp:cNvPr id="0" name=""/>
        <dsp:cNvSpPr/>
      </dsp:nvSpPr>
      <dsp:spPr>
        <a:xfrm>
          <a:off x="1116988" y="4748453"/>
          <a:ext cx="211457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Involve diverse perspectives</a:t>
          </a:r>
        </a:p>
      </dsp:txBody>
      <dsp:txXfrm>
        <a:off x="1116988" y="4748453"/>
        <a:ext cx="2114573" cy="720000"/>
      </dsp:txXfrm>
    </dsp:sp>
    <dsp:sp modelId="{CE2A962B-24EB-4CAB-AAC0-AAA8605428EB}">
      <dsp:nvSpPr>
        <dsp:cNvPr id="0" name=""/>
        <dsp:cNvSpPr/>
      </dsp:nvSpPr>
      <dsp:spPr>
        <a:xfrm>
          <a:off x="4013954" y="3056794"/>
          <a:ext cx="1289889" cy="12898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F7802-B020-4DF1-A9A6-5E6849507726}">
      <dsp:nvSpPr>
        <dsp:cNvPr id="0" name=""/>
        <dsp:cNvSpPr/>
      </dsp:nvSpPr>
      <dsp:spPr>
        <a:xfrm>
          <a:off x="4288849" y="3331689"/>
          <a:ext cx="740100" cy="7401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83D05-7985-49B8-93F3-91060B6B3458}">
      <dsp:nvSpPr>
        <dsp:cNvPr id="0" name=""/>
        <dsp:cNvSpPr/>
      </dsp:nvSpPr>
      <dsp:spPr>
        <a:xfrm>
          <a:off x="3601612" y="4748453"/>
          <a:ext cx="211457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Accept higher uncertainty and risk</a:t>
          </a:r>
        </a:p>
      </dsp:txBody>
      <dsp:txXfrm>
        <a:off x="3601612" y="4748453"/>
        <a:ext cx="211457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334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300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74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73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220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953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80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171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50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41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0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9/30/25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07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Kırmızı hedefe giden beyaz oklar">
            <a:extLst>
              <a:ext uri="{FF2B5EF4-FFF2-40B4-BE49-F238E27FC236}">
                <a16:creationId xmlns:a16="http://schemas.microsoft.com/office/drawing/2014/main" id="{DE519519-B8BC-D956-491A-8E5C78D5D2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r="6" b="15589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482600" y="732032"/>
            <a:ext cx="6900839" cy="2736390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tr-TR" sz="6800" b="1">
                <a:solidFill>
                  <a:srgbClr val="FFFFFF"/>
                </a:solidFill>
                <a:ea typeface="+mj-lt"/>
                <a:cs typeface="+mj-lt"/>
              </a:rPr>
              <a:t>Decision-Making Frameworks</a:t>
            </a:r>
            <a:endParaRPr lang="tr-TR" sz="6800" b="1">
              <a:solidFill>
                <a:srgbClr val="FFFFFF"/>
              </a:solidFill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tr-TR" b="1" err="1">
                <a:solidFill>
                  <a:srgbClr val="FFFFFF"/>
                </a:solidFill>
              </a:rPr>
              <a:t>Decision</a:t>
            </a:r>
            <a:r>
              <a:rPr lang="tr-TR" b="1" dirty="0">
                <a:solidFill>
                  <a:srgbClr val="FFFFFF"/>
                </a:solidFill>
              </a:rPr>
              <a:t> </a:t>
            </a:r>
            <a:r>
              <a:rPr lang="tr-TR" b="1" err="1">
                <a:solidFill>
                  <a:srgbClr val="FFFFFF"/>
                </a:solidFill>
              </a:rPr>
              <a:t>Support</a:t>
            </a:r>
            <a:r>
              <a:rPr lang="tr-TR" b="1" dirty="0">
                <a:solidFill>
                  <a:srgbClr val="FFFFFF"/>
                </a:solidFill>
              </a:rPr>
              <a:t> </a:t>
            </a:r>
            <a:r>
              <a:rPr lang="tr-TR" b="1" err="1">
                <a:solidFill>
                  <a:srgbClr val="FFFFFF"/>
                </a:solidFill>
              </a:rPr>
              <a:t>Systems</a:t>
            </a:r>
            <a:endParaRPr lang="tr-TR" b="1">
              <a:solidFill>
                <a:srgbClr val="FFFFFF"/>
              </a:solidFill>
            </a:endParaRPr>
          </a:p>
          <a:p>
            <a:pPr algn="r"/>
            <a:r>
              <a:rPr lang="tr-TR" dirty="0">
                <a:solidFill>
                  <a:srgbClr val="FFFFFF"/>
                </a:solidFill>
              </a:rPr>
              <a:t>Kağan OKATAN, </a:t>
            </a:r>
            <a:r>
              <a:rPr lang="tr-TR" dirty="0" err="1">
                <a:solidFill>
                  <a:srgbClr val="FFFFFF"/>
                </a:solidFill>
              </a:rPr>
              <a:t>PhD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DDF5-9758-0A1E-5BDD-C6FA3FFD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720975"/>
            <a:ext cx="11145039" cy="804125"/>
          </a:xfrm>
        </p:spPr>
        <p:txBody>
          <a:bodyPr/>
          <a:lstStyle/>
          <a:p>
            <a:r>
              <a:rPr lang="en-US" sz="3600" b="1" dirty="0">
                <a:ea typeface="+mj-lt"/>
                <a:cs typeface="+mj-lt"/>
              </a:rPr>
              <a:t>Group Decision-Making and Behavioral Aspects</a:t>
            </a:r>
            <a:endParaRPr lang="en-US" sz="3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AC8FA-1709-6D52-9BBA-FCC90C4F1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1872786"/>
            <a:ext cx="5346222" cy="545885"/>
          </a:xfrm>
        </p:spPr>
        <p:txBody>
          <a:bodyPr>
            <a:normAutofit/>
          </a:bodyPr>
          <a:lstStyle/>
          <a:p>
            <a:r>
              <a:rPr lang="en-US" sz="2000" b="1" i="0">
                <a:latin typeface="Calibri"/>
                <a:ea typeface="Calibri"/>
                <a:cs typeface="Calibri"/>
              </a:rPr>
              <a:t>Group Decision-Making Advantages</a:t>
            </a:r>
            <a:endParaRPr lang="en-US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6F941-3353-CC3B-FDA3-1C02EC96E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2739081"/>
            <a:ext cx="5346222" cy="345058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b="1" dirty="0">
                <a:latin typeface="Calibri"/>
                <a:ea typeface="Calibri"/>
                <a:cs typeface="Calibri"/>
              </a:rPr>
              <a:t>Diverse Perspectives:</a:t>
            </a:r>
            <a:r>
              <a:rPr lang="tr" sz="1800" dirty="0">
                <a:latin typeface="Calibri"/>
                <a:ea typeface="Calibri"/>
                <a:cs typeface="Calibri"/>
              </a:rPr>
              <a:t> </a:t>
            </a:r>
            <a:r>
              <a:rPr lang="en-US" sz="1800" dirty="0">
                <a:latin typeface="Calibri"/>
                <a:ea typeface="Calibri"/>
                <a:cs typeface="Calibri"/>
              </a:rPr>
              <a:t>Multiple viewpoints lead to better problem understanding</a:t>
            </a:r>
            <a:endParaRPr lang="en-US" sz="1800"/>
          </a:p>
          <a:p>
            <a:pPr marL="285750" indent="-285750">
              <a:buFont typeface="Arial"/>
              <a:buChar char="•"/>
            </a:pPr>
            <a:r>
              <a:rPr lang="en-US" sz="1800" b="1" dirty="0">
                <a:latin typeface="Calibri"/>
                <a:ea typeface="Calibri"/>
                <a:cs typeface="Calibri"/>
              </a:rPr>
              <a:t>Increased Information:</a:t>
            </a:r>
            <a:r>
              <a:rPr lang="tr" sz="1800" dirty="0">
                <a:latin typeface="Calibri"/>
                <a:ea typeface="Calibri"/>
                <a:cs typeface="Calibri"/>
              </a:rPr>
              <a:t> </a:t>
            </a:r>
            <a:r>
              <a:rPr lang="en-US" sz="1800" dirty="0">
                <a:latin typeface="Calibri"/>
                <a:ea typeface="Calibri"/>
                <a:cs typeface="Calibri"/>
              </a:rPr>
              <a:t>More knowledge and experience available</a:t>
            </a:r>
            <a:endParaRPr lang="en-US" sz="1800"/>
          </a:p>
          <a:p>
            <a:pPr marL="285750" indent="-285750">
              <a:buFont typeface="Arial"/>
              <a:buChar char="•"/>
            </a:pPr>
            <a:r>
              <a:rPr lang="en-US" sz="1800" b="1" dirty="0">
                <a:latin typeface="Calibri"/>
                <a:ea typeface="Calibri"/>
                <a:cs typeface="Calibri"/>
              </a:rPr>
              <a:t>Better Acceptance:</a:t>
            </a:r>
            <a:r>
              <a:rPr lang="tr" sz="1800" dirty="0">
                <a:latin typeface="Calibri"/>
                <a:ea typeface="Calibri"/>
                <a:cs typeface="Calibri"/>
              </a:rPr>
              <a:t> </a:t>
            </a:r>
            <a:r>
              <a:rPr lang="en-US" sz="1800" dirty="0">
                <a:latin typeface="Calibri"/>
                <a:ea typeface="Calibri"/>
                <a:cs typeface="Calibri"/>
              </a:rPr>
              <a:t>Participants more likely to support decisions they helped make</a:t>
            </a:r>
            <a:endParaRPr lang="en-US" sz="1800"/>
          </a:p>
          <a:p>
            <a:pPr marL="285750" indent="-285750">
              <a:buFont typeface="Arial"/>
              <a:buChar char="•"/>
            </a:pPr>
            <a:r>
              <a:rPr lang="en-US" sz="1800" b="1" dirty="0">
                <a:latin typeface="Calibri"/>
                <a:ea typeface="Calibri"/>
                <a:cs typeface="Calibri"/>
              </a:rPr>
              <a:t>Risk Sharing:</a:t>
            </a:r>
            <a:r>
              <a:rPr lang="tr" sz="1800" dirty="0">
                <a:latin typeface="Calibri"/>
                <a:ea typeface="Calibri"/>
                <a:cs typeface="Calibri"/>
              </a:rPr>
              <a:t> </a:t>
            </a:r>
            <a:r>
              <a:rPr lang="en-US" sz="1800" dirty="0">
                <a:latin typeface="Calibri"/>
                <a:ea typeface="Calibri"/>
                <a:cs typeface="Calibri"/>
              </a:rPr>
              <a:t>Shared responsibility for outcomes</a:t>
            </a:r>
            <a:endParaRPr lang="en-US" sz="1800"/>
          </a:p>
          <a:p>
            <a:pPr marL="285750" indent="-285750">
              <a:buFont typeface="Arial"/>
              <a:buChar char="•"/>
            </a:pPr>
            <a:r>
              <a:rPr lang="en-US" sz="1800" b="1" dirty="0">
                <a:latin typeface="Calibri"/>
                <a:ea typeface="Calibri"/>
                <a:cs typeface="Calibri"/>
              </a:rPr>
              <a:t>Quality Improvement:</a:t>
            </a:r>
            <a:r>
              <a:rPr lang="tr" sz="1800" dirty="0">
                <a:latin typeface="Calibri"/>
                <a:ea typeface="Calibri"/>
                <a:cs typeface="Calibri"/>
              </a:rPr>
              <a:t> </a:t>
            </a:r>
            <a:r>
              <a:rPr lang="en-US" sz="1800" dirty="0">
                <a:latin typeface="Calibri"/>
                <a:ea typeface="Calibri"/>
                <a:cs typeface="Calibri"/>
              </a:rPr>
              <a:t>Critical evaluation reduces errors</a:t>
            </a:r>
            <a:endParaRPr lang="en-US" sz="1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C94F7F-5861-C22F-2940-2A581464F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1872785"/>
            <a:ext cx="5372551" cy="535588"/>
          </a:xfrm>
        </p:spPr>
        <p:txBody>
          <a:bodyPr>
            <a:normAutofit/>
          </a:bodyPr>
          <a:lstStyle/>
          <a:p>
            <a:r>
              <a:rPr lang="en-US" sz="2000" b="1" i="0" dirty="0">
                <a:ea typeface="+mn-lt"/>
                <a:cs typeface="+mn-lt"/>
              </a:rPr>
              <a:t>Group Decision-Making Disadvantages</a:t>
            </a:r>
            <a:endParaRPr lang="en-US" sz="2000">
              <a:ea typeface="+mn-lt"/>
              <a:cs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8F737C-68E4-0779-A69C-894A46F5B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2739081"/>
            <a:ext cx="5372551" cy="345058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b="1" dirty="0">
                <a:latin typeface="Calibri"/>
                <a:ea typeface="Calibri"/>
                <a:cs typeface="Calibri"/>
              </a:rPr>
              <a:t>Time Consuming:</a:t>
            </a:r>
            <a:r>
              <a:rPr lang="tr" sz="1800" dirty="0">
                <a:latin typeface="Calibri"/>
                <a:ea typeface="Calibri"/>
                <a:cs typeface="Calibri"/>
              </a:rPr>
              <a:t> </a:t>
            </a:r>
            <a:r>
              <a:rPr lang="en-US" sz="1800" dirty="0">
                <a:latin typeface="Calibri"/>
                <a:ea typeface="Calibri"/>
                <a:cs typeface="Calibri"/>
              </a:rPr>
              <a:t>Coordination and discussion take longer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b="1" dirty="0">
                <a:latin typeface="Calibri"/>
                <a:ea typeface="Calibri"/>
                <a:cs typeface="Calibri"/>
              </a:rPr>
              <a:t>Groupthink:</a:t>
            </a:r>
            <a:r>
              <a:rPr lang="tr" sz="1800" dirty="0">
                <a:latin typeface="Calibri"/>
                <a:ea typeface="Calibri"/>
                <a:cs typeface="Calibri"/>
              </a:rPr>
              <a:t> </a:t>
            </a:r>
            <a:r>
              <a:rPr lang="en-US" sz="1800" dirty="0">
                <a:latin typeface="Calibri"/>
                <a:ea typeface="Calibri"/>
                <a:cs typeface="Calibri"/>
              </a:rPr>
              <a:t>Pressure for consensus may suppress dissent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b="1" dirty="0">
                <a:latin typeface="Calibri"/>
                <a:ea typeface="Calibri"/>
                <a:cs typeface="Calibri"/>
              </a:rPr>
              <a:t>Dominant Members:</a:t>
            </a:r>
            <a:r>
              <a:rPr lang="tr" sz="1800" dirty="0">
                <a:latin typeface="Calibri"/>
                <a:ea typeface="Calibri"/>
                <a:cs typeface="Calibri"/>
              </a:rPr>
              <a:t> </a:t>
            </a:r>
            <a:r>
              <a:rPr lang="en-US" sz="1800" dirty="0">
                <a:latin typeface="Calibri"/>
                <a:ea typeface="Calibri"/>
                <a:cs typeface="Calibri"/>
              </a:rPr>
              <a:t>Some individuals may overly influence decisions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b="1" dirty="0">
                <a:latin typeface="Calibri"/>
                <a:ea typeface="Calibri"/>
                <a:cs typeface="Calibri"/>
              </a:rPr>
              <a:t>Social Loafing:</a:t>
            </a:r>
            <a:r>
              <a:rPr lang="tr" sz="1800" dirty="0">
                <a:latin typeface="Calibri"/>
                <a:ea typeface="Calibri"/>
                <a:cs typeface="Calibri"/>
              </a:rPr>
              <a:t> </a:t>
            </a:r>
            <a:r>
              <a:rPr lang="en-US" sz="1800" dirty="0">
                <a:latin typeface="Calibri"/>
                <a:ea typeface="Calibri"/>
                <a:cs typeface="Calibri"/>
              </a:rPr>
              <a:t>Some members may contribute less effort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b="1" dirty="0">
                <a:latin typeface="Calibri"/>
                <a:ea typeface="Calibri"/>
                <a:cs typeface="Calibri"/>
              </a:rPr>
              <a:t>Compromise Solutions:</a:t>
            </a:r>
            <a:r>
              <a:rPr lang="tr" sz="1800" dirty="0">
                <a:latin typeface="Calibri"/>
                <a:ea typeface="Calibri"/>
                <a:cs typeface="Calibri"/>
              </a:rPr>
              <a:t> </a:t>
            </a:r>
            <a:r>
              <a:rPr lang="en-US" sz="1800" dirty="0">
                <a:latin typeface="Calibri"/>
                <a:ea typeface="Calibri"/>
                <a:cs typeface="Calibri"/>
              </a:rPr>
              <a:t>May lead to suboptimal "middle-ground" decisions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02672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FEC1-4F31-0165-16F3-3C558D49A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731272"/>
            <a:ext cx="11145039" cy="598179"/>
          </a:xfrm>
        </p:spPr>
        <p:txBody>
          <a:bodyPr/>
          <a:lstStyle/>
          <a:p>
            <a:r>
              <a:rPr lang="en-US" sz="3200" b="1" dirty="0">
                <a:latin typeface="Calibri"/>
                <a:ea typeface="Calibri"/>
                <a:cs typeface="Calibri"/>
              </a:rPr>
              <a:t>Behavioral Factors in Decision-Making</a:t>
            </a:r>
            <a:endParaRPr lang="en-US" sz="3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247DA-5DDA-36FD-2B3C-29C652FC8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1708028"/>
            <a:ext cx="5346222" cy="597373"/>
          </a:xfrm>
        </p:spPr>
        <p:txBody>
          <a:bodyPr>
            <a:normAutofit/>
          </a:bodyPr>
          <a:lstStyle/>
          <a:p>
            <a:r>
              <a:rPr lang="en-US" b="1" i="0">
                <a:latin typeface="Calibri"/>
                <a:ea typeface="Calibri"/>
                <a:cs typeface="Calibri"/>
              </a:rPr>
              <a:t>Individual Biases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0464D-6A97-25DF-3B1B-DBF89EFF4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2502242"/>
            <a:ext cx="5346222" cy="27606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Calibri"/>
                <a:ea typeface="Calibri"/>
                <a:cs typeface="Calibri"/>
              </a:rPr>
              <a:t>Confirmation Bias:</a:t>
            </a:r>
            <a:r>
              <a:rPr lang="tr" sz="2000" dirty="0">
                <a:latin typeface="Calibri"/>
                <a:ea typeface="Calibri"/>
                <a:cs typeface="Calibri"/>
              </a:rPr>
              <a:t> </a:t>
            </a:r>
            <a:r>
              <a:rPr lang="en-US" sz="2000" dirty="0">
                <a:latin typeface="Calibri"/>
                <a:ea typeface="Calibri"/>
                <a:cs typeface="Calibri"/>
              </a:rPr>
              <a:t>Seeking information that confirms existing beliefs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Calibri"/>
                <a:ea typeface="Calibri"/>
                <a:cs typeface="Calibri"/>
              </a:rPr>
              <a:t>Anchoring:</a:t>
            </a:r>
            <a:r>
              <a:rPr lang="tr" sz="2000" dirty="0">
                <a:latin typeface="Calibri"/>
                <a:ea typeface="Calibri"/>
                <a:cs typeface="Calibri"/>
              </a:rPr>
              <a:t> </a:t>
            </a:r>
            <a:r>
              <a:rPr lang="en-US" sz="2000" dirty="0">
                <a:latin typeface="Calibri"/>
                <a:ea typeface="Calibri"/>
                <a:cs typeface="Calibri"/>
              </a:rPr>
              <a:t>Over-relying on first piece of information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Calibri"/>
                <a:ea typeface="Calibri"/>
                <a:cs typeface="Calibri"/>
              </a:rPr>
              <a:t>Overconfidence:</a:t>
            </a:r>
            <a:r>
              <a:rPr lang="tr" sz="2000" dirty="0">
                <a:latin typeface="Calibri"/>
                <a:ea typeface="Calibri"/>
                <a:cs typeface="Calibri"/>
              </a:rPr>
              <a:t> </a:t>
            </a:r>
            <a:r>
              <a:rPr lang="en-US" sz="2000" dirty="0">
                <a:latin typeface="Calibri"/>
                <a:ea typeface="Calibri"/>
                <a:cs typeface="Calibri"/>
              </a:rPr>
              <a:t>Overestimating one's abilities or accuracy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Calibri"/>
                <a:ea typeface="Calibri"/>
                <a:cs typeface="Calibri"/>
              </a:rPr>
              <a:t>Loss Aversion:</a:t>
            </a:r>
            <a:r>
              <a:rPr lang="tr" sz="2000" dirty="0">
                <a:latin typeface="Calibri"/>
                <a:ea typeface="Calibri"/>
                <a:cs typeface="Calibri"/>
              </a:rPr>
              <a:t> </a:t>
            </a:r>
            <a:r>
              <a:rPr lang="en-US" sz="2000" dirty="0">
                <a:latin typeface="Calibri"/>
                <a:ea typeface="Calibri"/>
                <a:cs typeface="Calibri"/>
              </a:rPr>
              <a:t>Preferring to avoid losses over acquiring gains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Calibri"/>
                <a:ea typeface="Calibri"/>
                <a:cs typeface="Calibri"/>
              </a:rPr>
              <a:t>Availability Heuristic:</a:t>
            </a:r>
            <a:r>
              <a:rPr lang="tr" sz="2000" dirty="0">
                <a:latin typeface="Calibri"/>
                <a:ea typeface="Calibri"/>
                <a:cs typeface="Calibri"/>
              </a:rPr>
              <a:t> </a:t>
            </a:r>
            <a:r>
              <a:rPr lang="en-US" sz="2000" dirty="0">
                <a:latin typeface="Calibri"/>
                <a:ea typeface="Calibri"/>
                <a:cs typeface="Calibri"/>
              </a:rPr>
              <a:t>Judging probability by ease of recall</a:t>
            </a:r>
            <a:endParaRPr lang="en-US" sz="20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83DD0-2914-DFF8-D4EC-FBBA88D2D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1697731"/>
            <a:ext cx="5372551" cy="597373"/>
          </a:xfrm>
        </p:spPr>
        <p:txBody>
          <a:bodyPr/>
          <a:lstStyle/>
          <a:p>
            <a:r>
              <a:rPr lang="en-US" b="1" i="0" dirty="0">
                <a:ea typeface="+mn-lt"/>
                <a:cs typeface="+mn-lt"/>
              </a:rPr>
              <a:t>Group Dynamics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526ED-0834-FE07-3934-491CFCA3B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2481648"/>
            <a:ext cx="5372551" cy="37080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Calibri"/>
                <a:ea typeface="Calibri"/>
                <a:cs typeface="Calibri"/>
              </a:rPr>
              <a:t>Groupthink:</a:t>
            </a:r>
            <a:r>
              <a:rPr lang="tr" sz="2000" dirty="0">
                <a:latin typeface="Calibri"/>
                <a:ea typeface="Calibri"/>
                <a:cs typeface="Calibri"/>
              </a:rPr>
              <a:t> </a:t>
            </a:r>
            <a:r>
              <a:rPr lang="en-US" sz="2000" dirty="0">
                <a:latin typeface="Calibri"/>
                <a:ea typeface="Calibri"/>
                <a:cs typeface="Calibri"/>
              </a:rPr>
              <a:t>Unanimous but poor decisions due to pressure for harmony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Calibri"/>
                <a:ea typeface="Calibri"/>
                <a:cs typeface="Calibri"/>
              </a:rPr>
              <a:t>Polarization:</a:t>
            </a:r>
            <a:r>
              <a:rPr lang="tr" sz="2000" dirty="0">
                <a:latin typeface="Calibri"/>
                <a:ea typeface="Calibri"/>
                <a:cs typeface="Calibri"/>
              </a:rPr>
              <a:t> </a:t>
            </a:r>
            <a:r>
              <a:rPr lang="en-US" sz="2000" dirty="0">
                <a:latin typeface="Calibri"/>
                <a:ea typeface="Calibri"/>
                <a:cs typeface="Calibri"/>
              </a:rPr>
              <a:t>Groups making more extreme decisions than individuals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Calibri"/>
                <a:ea typeface="Calibri"/>
                <a:cs typeface="Calibri"/>
              </a:rPr>
              <a:t>Social Facilitation:</a:t>
            </a:r>
            <a:r>
              <a:rPr lang="tr" sz="2000" dirty="0">
                <a:latin typeface="Calibri"/>
                <a:ea typeface="Calibri"/>
                <a:cs typeface="Calibri"/>
              </a:rPr>
              <a:t> </a:t>
            </a:r>
            <a:r>
              <a:rPr lang="en-US" sz="2000" dirty="0">
                <a:latin typeface="Calibri"/>
                <a:ea typeface="Calibri"/>
                <a:cs typeface="Calibri"/>
              </a:rPr>
              <a:t>Performance changes in presence of others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Calibri"/>
                <a:ea typeface="Calibri"/>
                <a:cs typeface="Calibri"/>
              </a:rPr>
              <a:t>Conformity:</a:t>
            </a:r>
            <a:r>
              <a:rPr lang="tr" sz="2000" dirty="0">
                <a:latin typeface="Calibri"/>
                <a:ea typeface="Calibri"/>
                <a:cs typeface="Calibri"/>
              </a:rPr>
              <a:t> </a:t>
            </a:r>
            <a:r>
              <a:rPr lang="en-US" sz="2000" dirty="0">
                <a:latin typeface="Calibri"/>
                <a:ea typeface="Calibri"/>
                <a:cs typeface="Calibri"/>
              </a:rPr>
              <a:t>Aligning with group opinion despite personal disagreement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780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Küçük lokanta">
            <a:extLst>
              <a:ext uri="{FF2B5EF4-FFF2-40B4-BE49-F238E27FC236}">
                <a16:creationId xmlns:a16="http://schemas.microsoft.com/office/drawing/2014/main" id="{70D277D3-E542-008B-B754-CCFDDF3953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474" r="6" b="14115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1DA5BD9-ACAC-CAF9-FA7D-7A1F9CA49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10432533" cy="195111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Case Study Analysis</a:t>
            </a:r>
            <a:endParaRPr lang="en-US" sz="41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41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Case Study 1: Restaurant Chain Expansion (Unstructured Decision)</a:t>
            </a:r>
            <a:endParaRPr lang="en-US" sz="410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3C325C-BDF8-1542-E9D9-B1CA0FF1B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837" y="2904992"/>
            <a:ext cx="7963833" cy="31234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Background:</a:t>
            </a:r>
            <a:r>
              <a:rPr lang="tr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 successful regional restaurant chain with 15 locations is considering national expansion. </a:t>
            </a:r>
            <a:endParaRPr lang="en-US" dirty="0">
              <a:solidFill>
                <a:srgbClr val="FFFFFF"/>
              </a:solidFill>
              <a:latin typeface="Seaford"/>
              <a:ea typeface="Calibri"/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The CEO must decide whether to expand, and if so, how quickly and through what method (franchising vs. company-owned stores).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905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F177F3-8305-5B30-3F1E-EB28F7765E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51" r="1" b="1"/>
          <a:stretch>
            <a:fillRect/>
          </a:stretch>
        </p:blipFill>
        <p:spPr>
          <a:xfrm>
            <a:off x="482600" y="489855"/>
            <a:ext cx="11147070" cy="5878283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323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B0A6A-BEF9-3BFE-C784-A6464C31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txBody>
          <a:bodyPr anchor="ctr">
            <a:normAutofit/>
          </a:bodyPr>
          <a:lstStyle/>
          <a:p>
            <a:r>
              <a:rPr lang="en-US" dirty="0"/>
              <a:t>1. Define the Problem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52DDFCAC-6AF4-35F3-D1C6-2002A38BDD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3967770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7133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6D6AB-BBAD-E636-FF84-50ECDB00F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21946"/>
            <a:ext cx="10813250" cy="1971976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2. Identify Decision Criteria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EF3C03-9B4D-45EB-B96C-994DBE3FE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E1FE0-C7C8-4F80-48A4-2AD5C9632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3282330"/>
            <a:ext cx="5189963" cy="28008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ea typeface="+mn-lt"/>
                <a:cs typeface="+mn-lt"/>
              </a:rPr>
              <a:t>Key factors to consider:</a:t>
            </a: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Financial Resources</a:t>
            </a:r>
            <a:r>
              <a:rPr lang="en-US" sz="1400">
                <a:ea typeface="+mn-lt"/>
                <a:cs typeface="+mn-lt"/>
              </a:rPr>
              <a:t> (capital requirements, cash flow, ROI)</a:t>
            </a:r>
          </a:p>
          <a:p>
            <a:pPr marL="342900" indent="-342900">
              <a:lnSpc>
                <a:spcPct val="90000"/>
              </a:lnSpc>
              <a:buChar char="•"/>
            </a:pPr>
            <a:r>
              <a:rPr lang="en-US" sz="1400" b="1">
                <a:ea typeface="+mn-lt"/>
                <a:cs typeface="+mn-lt"/>
              </a:rPr>
              <a:t>Control &amp; Quality</a:t>
            </a:r>
            <a:r>
              <a:rPr lang="en-US" sz="1400">
                <a:ea typeface="+mn-lt"/>
                <a:cs typeface="+mn-lt"/>
              </a:rPr>
              <a:t> (brand reputation, customer experience consistency)</a:t>
            </a:r>
            <a:endParaRPr lang="en-US" sz="1400"/>
          </a:p>
          <a:p>
            <a:pPr marL="342900" indent="-342900">
              <a:lnSpc>
                <a:spcPct val="90000"/>
              </a:lnSpc>
              <a:buChar char="•"/>
            </a:pPr>
            <a:r>
              <a:rPr lang="en-US" sz="1400" b="1">
                <a:ea typeface="+mn-lt"/>
                <a:cs typeface="+mn-lt"/>
              </a:rPr>
              <a:t>Growth Speed</a:t>
            </a:r>
            <a:r>
              <a:rPr lang="en-US" sz="1400">
                <a:ea typeface="+mn-lt"/>
                <a:cs typeface="+mn-lt"/>
              </a:rPr>
              <a:t> (how fast can new markets be entered)</a:t>
            </a:r>
            <a:endParaRPr lang="en-US" sz="1400"/>
          </a:p>
          <a:p>
            <a:pPr marL="342900" indent="-342900">
              <a:lnSpc>
                <a:spcPct val="90000"/>
              </a:lnSpc>
              <a:buChar char="•"/>
            </a:pPr>
            <a:r>
              <a:rPr lang="en-US" sz="1400" b="1">
                <a:ea typeface="+mn-lt"/>
                <a:cs typeface="+mn-lt"/>
              </a:rPr>
              <a:t>Risk Tolerance</a:t>
            </a:r>
            <a:r>
              <a:rPr lang="en-US" sz="1400">
                <a:ea typeface="+mn-lt"/>
                <a:cs typeface="+mn-lt"/>
              </a:rPr>
              <a:t> (market risks, operational risks)</a:t>
            </a:r>
            <a:endParaRPr lang="en-US" sz="1400"/>
          </a:p>
          <a:p>
            <a:pPr marL="342900" indent="-342900">
              <a:lnSpc>
                <a:spcPct val="90000"/>
              </a:lnSpc>
              <a:buChar char="•"/>
            </a:pPr>
            <a:r>
              <a:rPr lang="en-US" sz="1400" b="1">
                <a:ea typeface="+mn-lt"/>
                <a:cs typeface="+mn-lt"/>
              </a:rPr>
              <a:t>Scalability &amp; Management Capacity</a:t>
            </a:r>
            <a:endParaRPr lang="en-US" sz="1400"/>
          </a:p>
          <a:p>
            <a:pPr marL="342900" indent="-342900">
              <a:lnSpc>
                <a:spcPct val="90000"/>
              </a:lnSpc>
              <a:buChar char="•"/>
            </a:pPr>
            <a:r>
              <a:rPr lang="en-US" sz="1400" b="1">
                <a:ea typeface="+mn-lt"/>
                <a:cs typeface="+mn-lt"/>
              </a:rPr>
              <a:t>Competitive Landscape</a:t>
            </a: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</p:txBody>
      </p:sp>
      <p:pic>
        <p:nvPicPr>
          <p:cNvPr id="7" name="Graphic 6" descr="Para">
            <a:extLst>
              <a:ext uri="{FF2B5EF4-FFF2-40B4-BE49-F238E27FC236}">
                <a16:creationId xmlns:a16="http://schemas.microsoft.com/office/drawing/2014/main" id="{A819D65C-F076-7A41-38FF-F84F719AD8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7278" y="3104938"/>
            <a:ext cx="3031115" cy="303111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EA91AC-9CE2-4425-BF6B-E2FCBA1A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767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C939E-51CE-ECFA-057A-BC5E2681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865128"/>
            <a:ext cx="5613398" cy="5261895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3. Generate Alternatives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B74E7-4838-4A57-A093-7ECD0A0CF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4B30CE-C2B6-406B-921A-5A1BAAD87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C43C3E-8EB7-9F2C-B2C6-C80D4D015A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0362348"/>
              </p:ext>
            </p:extLst>
          </p:nvPr>
        </p:nvGraphicFramePr>
        <p:xfrm>
          <a:off x="6165356" y="865127"/>
          <a:ext cx="5464315" cy="5261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9327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E18D5F1-911E-4BCF-9AF0-F3A54D7C0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84EE41-863A-4DE9-9A51-4F014D68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416" y="485369"/>
            <a:ext cx="11147071" cy="246083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2382A-988E-0007-3894-D6BC4E4C6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60"/>
            <a:ext cx="10361960" cy="149387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4. Evaluate Alternatives</a:t>
            </a:r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0850E05-3320-4817-99CE-D56547FCA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8990BBA-8A0B-4EF5-A122-0815DEC1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DA9946C-C93A-4350-AC54-937723F6B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86C998-8BCE-8BAA-AB18-876B7D8C011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2757" y="3098800"/>
          <a:ext cx="10923575" cy="2945986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775049">
                  <a:extLst>
                    <a:ext uri="{9D8B030D-6E8A-4147-A177-3AD203B41FA5}">
                      <a16:colId xmlns:a16="http://schemas.microsoft.com/office/drawing/2014/main" val="3457355978"/>
                    </a:ext>
                  </a:extLst>
                </a:gridCol>
                <a:gridCol w="1600495">
                  <a:extLst>
                    <a:ext uri="{9D8B030D-6E8A-4147-A177-3AD203B41FA5}">
                      <a16:colId xmlns:a16="http://schemas.microsoft.com/office/drawing/2014/main" val="4177388127"/>
                    </a:ext>
                  </a:extLst>
                </a:gridCol>
                <a:gridCol w="2146996">
                  <a:extLst>
                    <a:ext uri="{9D8B030D-6E8A-4147-A177-3AD203B41FA5}">
                      <a16:colId xmlns:a16="http://schemas.microsoft.com/office/drawing/2014/main" val="4258101704"/>
                    </a:ext>
                  </a:extLst>
                </a:gridCol>
                <a:gridCol w="2369362">
                  <a:extLst>
                    <a:ext uri="{9D8B030D-6E8A-4147-A177-3AD203B41FA5}">
                      <a16:colId xmlns:a16="http://schemas.microsoft.com/office/drawing/2014/main" val="545660193"/>
                    </a:ext>
                  </a:extLst>
                </a:gridCol>
                <a:gridCol w="1600495">
                  <a:extLst>
                    <a:ext uri="{9D8B030D-6E8A-4147-A177-3AD203B41FA5}">
                      <a16:colId xmlns:a16="http://schemas.microsoft.com/office/drawing/2014/main" val="531382308"/>
                    </a:ext>
                  </a:extLst>
                </a:gridCol>
                <a:gridCol w="1431178">
                  <a:extLst>
                    <a:ext uri="{9D8B030D-6E8A-4147-A177-3AD203B41FA5}">
                      <a16:colId xmlns:a16="http://schemas.microsoft.com/office/drawing/2014/main" val="3795039528"/>
                    </a:ext>
                  </a:extLst>
                </a:gridCol>
              </a:tblGrid>
              <a:tr h="397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Criteria</a:t>
                      </a:r>
                    </a:p>
                  </a:txBody>
                  <a:tcPr marL="108637" marR="83567" marT="83567" marB="835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No Expansion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Gradual Company-Owned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Aggressive Company-Owned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Franchising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Hybrid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758437"/>
                  </a:ext>
                </a:extLst>
              </a:tr>
              <a:tr h="397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Financial Investment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889684"/>
                  </a:ext>
                </a:extLst>
              </a:tr>
              <a:tr h="397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Control &amp; Quality</a:t>
                      </a:r>
                    </a:p>
                  </a:txBody>
                  <a:tcPr marL="108637" marR="83567" marT="83567" marB="835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951036"/>
                  </a:ext>
                </a:extLst>
              </a:tr>
              <a:tr h="397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Speed of Growth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None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Slow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Very Fast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Fast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94361"/>
                  </a:ext>
                </a:extLst>
              </a:tr>
              <a:tr h="397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Risk Level</a:t>
                      </a:r>
                    </a:p>
                  </a:txBody>
                  <a:tcPr marL="108637" marR="83567" marT="83567" marB="835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Very High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5526385"/>
                  </a:ext>
                </a:extLst>
              </a:tr>
              <a:tr h="397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Scalability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Very High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553872"/>
                  </a:ext>
                </a:extLst>
              </a:tr>
              <a:tr h="397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Profit Potential</a:t>
                      </a:r>
                    </a:p>
                  </a:txBody>
                  <a:tcPr marL="108637" marR="83567" marT="83567" marB="8356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Very High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Medium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marL="108637" marR="83567" marT="83567" marB="8356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304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96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İçerik Yer Tutucusu 5"/>
          <p:cNvPicPr>
            <a:picLocks noChangeAspect="1"/>
          </p:cNvPicPr>
          <p:nvPr/>
        </p:nvPicPr>
        <p:blipFill>
          <a:blip r:embed="rId2">
            <a:alphaModFix/>
          </a:blip>
          <a:srcRect l="10992" r="11385" b="-1"/>
          <a:stretch>
            <a:fillRect/>
          </a:stretch>
        </p:blipFill>
        <p:spPr>
          <a:xfrm>
            <a:off x="2311214" y="494446"/>
            <a:ext cx="6588977" cy="5878282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6A9FE31-8E40-4AAC-8B90-1AD6D7520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CE755F-6139-4A64-8874-30A9A3EF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578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esap makinesi, kalem, pusula, para ve üzerinde grafik yazılı kağıt">
            <a:extLst>
              <a:ext uri="{FF2B5EF4-FFF2-40B4-BE49-F238E27FC236}">
                <a16:creationId xmlns:a16="http://schemas.microsoft.com/office/drawing/2014/main" id="{E37CC6DB-199E-A432-0EE5-92A0BBF414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6772" r="6" b="6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EDDA14-5A01-A929-339B-19ADA5BB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5582507" cy="1302385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Simon's Model Application: Intelligence Phase:</a:t>
            </a:r>
            <a:endParaRPr lang="en-US" sz="32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CA688-DF22-A05C-BC4F-9C3C5E492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324" y="2451911"/>
            <a:ext cx="6388346" cy="3483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endParaRPr lang="en-US" sz="2000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000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Market research reveals growing demand for the cuisine type</a:t>
            </a:r>
            <a:endParaRPr lang="en-US" sz="20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Financial analysis shows strong cash flow but limited capital for rapid expansion</a:t>
            </a:r>
            <a:endParaRPr lang="en-US" sz="20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Competitive analysis identifies both opportunities and threats</a:t>
            </a:r>
            <a:endParaRPr lang="en-US" sz="20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Internal assessment reveals operational strengths and weaknesses</a:t>
            </a: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74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09" y="489853"/>
            <a:ext cx="6186871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8406A-6634-ADE4-2498-132F27803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52"/>
            <a:ext cx="5613399" cy="50249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1">
                <a:ea typeface="+mj-lt"/>
                <a:cs typeface="+mj-lt"/>
              </a:rPr>
              <a:t>Types of Decisions: Structured vs. Semi-Structured vs. Unstructured</a:t>
            </a:r>
            <a:endParaRPr lang="en-US" sz="56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4F7EC0-B8AC-4E93-A415-71AF71B12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4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0DB1C-88CB-4E0F-FB6F-629AFDFDF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7624" y="976158"/>
            <a:ext cx="4440589" cy="5024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>
                <a:latin typeface="Calibri"/>
                <a:ea typeface="Calibri"/>
                <a:cs typeface="Calibri"/>
              </a:rPr>
              <a:t>Structured Decisions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 b="1">
                <a:latin typeface="Calibri"/>
                <a:ea typeface="Calibri"/>
                <a:cs typeface="Calibri"/>
              </a:rPr>
              <a:t>Characteristics:</a:t>
            </a:r>
            <a:endParaRPr lang="en-US" sz="170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700">
                <a:latin typeface="Calibri"/>
                <a:ea typeface="Calibri"/>
                <a:cs typeface="Calibri"/>
              </a:rPr>
              <a:t>Well-defined problems with clear criteria</a:t>
            </a:r>
            <a:endParaRPr lang="en-US" sz="170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700">
                <a:latin typeface="Calibri"/>
                <a:ea typeface="Calibri"/>
                <a:cs typeface="Calibri"/>
              </a:rPr>
              <a:t>Established procedures and rules</a:t>
            </a:r>
            <a:endParaRPr lang="en-US" sz="170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700">
                <a:latin typeface="Calibri"/>
                <a:ea typeface="Calibri"/>
                <a:cs typeface="Calibri"/>
              </a:rPr>
              <a:t>Quantifiable outcomes</a:t>
            </a:r>
            <a:endParaRPr lang="en-US" sz="170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700">
                <a:latin typeface="Calibri"/>
                <a:ea typeface="Calibri"/>
                <a:cs typeface="Calibri"/>
              </a:rPr>
              <a:t>Routine and repetitive nature</a:t>
            </a:r>
            <a:endParaRPr lang="en-US" sz="170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700">
                <a:latin typeface="Calibri"/>
                <a:ea typeface="Calibri"/>
                <a:cs typeface="Calibri"/>
              </a:rPr>
              <a:t>Limited alternatives with predictable consequences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 b="1">
                <a:latin typeface="Calibri"/>
                <a:ea typeface="Calibri"/>
                <a:cs typeface="Calibri"/>
              </a:rPr>
              <a:t>Examples:</a:t>
            </a:r>
            <a:endParaRPr lang="en-US" sz="170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700">
                <a:latin typeface="Calibri"/>
                <a:ea typeface="Calibri"/>
                <a:cs typeface="Calibri"/>
              </a:rPr>
              <a:t>Inventory reordering (when stock hits reorder point)</a:t>
            </a:r>
            <a:endParaRPr lang="en-US" sz="170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700">
                <a:latin typeface="Calibri"/>
                <a:ea typeface="Calibri"/>
                <a:cs typeface="Calibri"/>
              </a:rPr>
              <a:t>Credit approval based on credit scores</a:t>
            </a:r>
            <a:endParaRPr lang="en-US" sz="170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700">
                <a:latin typeface="Calibri"/>
                <a:ea typeface="Calibri"/>
                <a:cs typeface="Calibri"/>
              </a:rPr>
              <a:t>Employee overtime calculations</a:t>
            </a:r>
            <a:endParaRPr lang="en-US" sz="170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700">
                <a:latin typeface="Calibri"/>
                <a:ea typeface="Calibri"/>
                <a:cs typeface="Calibri"/>
              </a:rPr>
              <a:t>Standard pricing decisions</a:t>
            </a:r>
            <a:endParaRPr lang="en-US" sz="1700"/>
          </a:p>
          <a:p>
            <a:pPr>
              <a:lnSpc>
                <a:spcPct val="90000"/>
              </a:lnSpc>
            </a:pPr>
            <a:endParaRPr lang="en-US" sz="17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F0AD64-835F-42E2-B4C7-47A77348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508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üyük bir mağazadan oluşan bulanık soyut arka plan">
            <a:extLst>
              <a:ext uri="{FF2B5EF4-FFF2-40B4-BE49-F238E27FC236}">
                <a16:creationId xmlns:a16="http://schemas.microsoft.com/office/drawing/2014/main" id="{AABED6E0-ADF9-9F39-9FE3-35C66B9C0A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r="6" b="15589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E6565B-76AD-2A00-59DE-FDCB2FAEB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5613398" cy="2929357"/>
          </a:xfrm>
        </p:spPr>
        <p:txBody>
          <a:bodyPr anchor="t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Design Phase: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B7FDF-2889-7F75-7123-BB8D57758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3783" y="2596073"/>
            <a:ext cx="6862022" cy="3113167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endParaRPr lang="en-US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Alternative 1: Gradual company-owned expansion (2-3 stores/year)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Alternative 2: Aggressive franchising model (10-15 stores/year)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Alternative 3: Strategic partnership with established restaurant group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Alternative 4: Status quo with regional focus</a:t>
            </a: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342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8168D-C1E3-847C-C82E-1AF015CE2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143" y="976160"/>
            <a:ext cx="5526527" cy="2237925"/>
          </a:xfrm>
        </p:spPr>
        <p:txBody>
          <a:bodyPr>
            <a:normAutofit/>
          </a:bodyPr>
          <a:lstStyle/>
          <a:p>
            <a:r>
              <a:rPr lang="en-US" b="1">
                <a:latin typeface="Calibri"/>
                <a:ea typeface="Calibri"/>
                <a:cs typeface="Calibri"/>
              </a:rPr>
              <a:t>Choice Phase:</a:t>
            </a:r>
            <a:endParaRPr lang="en-US" dirty="0"/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71AF9D-C565-4DF8-BDC9-EE1451B0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B09B0D97-EFF5-E2FA-1565-92E322CCA8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600" y="877564"/>
            <a:ext cx="5102674" cy="51026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18D4C-F869-1A38-EE70-180974E39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8971" y="2613124"/>
            <a:ext cx="5526526" cy="247003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Evaluation criteria: Financial returns, risk level, control retention, growth speed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Decision matrix analysis weighing each alternative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Selection of franchising model with selective company-owned flagship stores</a:t>
            </a:r>
            <a:endParaRPr lang="en-US" sz="2000"/>
          </a:p>
          <a:p>
            <a:endParaRPr lang="en-US" sz="20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661F5C-3018-4F57-B263-B9267D4DE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389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83996-192D-447C-35DB-7A20154FD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100" y="976160"/>
            <a:ext cx="5537570" cy="128818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alibri"/>
                <a:ea typeface="Calibri"/>
                <a:cs typeface="Calibri"/>
              </a:rPr>
              <a:t>Implementation Phase:</a:t>
            </a:r>
            <a:endParaRPr lang="en-US" sz="36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71AF9D-C565-4DF8-BDC9-EE1451B0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phic 6" descr="Toplantı">
            <a:extLst>
              <a:ext uri="{FF2B5EF4-FFF2-40B4-BE49-F238E27FC236}">
                <a16:creationId xmlns:a16="http://schemas.microsoft.com/office/drawing/2014/main" id="{21270B07-1CAE-EF6C-C940-887CE94CF1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600" y="877564"/>
            <a:ext cx="5102674" cy="51026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2C285-F9F5-3A0F-B400-DF028D6C6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145" y="2502689"/>
            <a:ext cx="5526526" cy="247003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b="1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Development of franchise operations manual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Legal framework establishment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Franchisee recruitment and training program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Performance monitoring systems</a:t>
            </a:r>
            <a:endParaRPr lang="en-US" sz="2000"/>
          </a:p>
          <a:p>
            <a:endParaRPr lang="en-US" sz="20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661F5C-3018-4F57-B263-B9267D4DE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074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İnsanların renkli Karmış rakamları">
            <a:extLst>
              <a:ext uri="{FF2B5EF4-FFF2-40B4-BE49-F238E27FC236}">
                <a16:creationId xmlns:a16="http://schemas.microsoft.com/office/drawing/2014/main" id="{AA4F3335-ACE9-6C64-68F1-527EA99C90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1021" r="6" b="6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659F3-E1E3-E169-D6A4-C3E094070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9522789" cy="897358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Group Decision-Making Elements: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9873-7FC6-601A-C0E0-8779538FE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3728775"/>
            <a:ext cx="5533671" cy="2299681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Board of directors' involvement in strategic choice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Management team input on operational feasibility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Customer focus groups for market validation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Potential for groupthink if board is too cohesive</a:t>
            </a: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97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BFD59-2B69-2910-E358-76BA71C570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3" r="6250" b="6250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29A23C-9558-E4F8-939A-A5860089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9776788" cy="292935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solidFill>
                  <a:srgbClr val="FFFFFF"/>
                </a:solidFill>
                <a:ea typeface="+mj-lt"/>
                <a:cs typeface="+mj-lt"/>
              </a:rPr>
              <a:t>Case Study 2: IT System Upgrade (Semi-Structured Decision)</a:t>
            </a: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66222-1275-CAF7-E8A6-6FDD41035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304" y="3165558"/>
            <a:ext cx="7488366" cy="22334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Background:</a:t>
            </a:r>
            <a:r>
              <a:rPr lang="tr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 mid-size manufacturing company needs to replace its aging ERP system. </a:t>
            </a:r>
            <a:endParaRPr lang="en-US">
              <a:solidFill>
                <a:srgbClr val="FFFFFF"/>
              </a:solidFill>
              <a:latin typeface="Seaford"/>
              <a:ea typeface="Calibri"/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The IT director must choose between three vendor proposals while balancing cost, functionality, and implementation timeline.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830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01A74-4982-B1D5-C907-138F47FF4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143" y="976160"/>
            <a:ext cx="5526527" cy="2237925"/>
          </a:xfrm>
        </p:spPr>
        <p:txBody>
          <a:bodyPr>
            <a:normAutofit/>
          </a:bodyPr>
          <a:lstStyle/>
          <a:p>
            <a:r>
              <a:rPr lang="en-US" b="1">
                <a:latin typeface="Calibri"/>
                <a:ea typeface="Calibri"/>
                <a:cs typeface="Calibri"/>
              </a:rPr>
              <a:t>Decision Type Analysis:</a:t>
            </a:r>
            <a:endParaRPr lang="en-US"/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71AF9D-C565-4DF8-BDC9-EE1451B0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phic 6" descr="Hiyerarşi">
            <a:extLst>
              <a:ext uri="{FF2B5EF4-FFF2-40B4-BE49-F238E27FC236}">
                <a16:creationId xmlns:a16="http://schemas.microsoft.com/office/drawing/2014/main" id="{AA7F5FBC-CD2E-132E-CA3C-7E75D371D0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600" y="877564"/>
            <a:ext cx="5102674" cy="51026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5DC0A-D631-CE60-191B-70F742B66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145" y="3408254"/>
            <a:ext cx="5526526" cy="247003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Semi-structured because there are established evaluation criteria for IT systems</a:t>
            </a:r>
            <a:endParaRPr lang="en-US" sz="200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However, each implementation is unique with company-specific requirements</a:t>
            </a:r>
            <a:endParaRPr lang="en-US" sz="200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Combines quantitative factors (cost, performance) with qualitative factors (vendor support, user experience)</a:t>
            </a:r>
            <a:endParaRPr lang="en-US" sz="2000"/>
          </a:p>
          <a:p>
            <a:pPr>
              <a:lnSpc>
                <a:spcPct val="90000"/>
              </a:lnSpc>
            </a:pPr>
            <a:endParaRPr lang="en-US" sz="20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661F5C-3018-4F57-B263-B9267D4DE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89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18D5F1-911E-4BCF-9AF0-F3A54D7C0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4EE41-863A-4DE9-9A51-4F014D68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416" y="485369"/>
            <a:ext cx="11147071" cy="246083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F0E4F-E8B1-F75B-7854-E7CF7BF27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60"/>
            <a:ext cx="10361960" cy="149387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b="1">
                <a:latin typeface="Calibri"/>
                <a:ea typeface="Calibri"/>
                <a:cs typeface="Calibri"/>
              </a:rPr>
              <a:t>Simon's Model Application:</a:t>
            </a:r>
            <a:endParaRPr lang="en-US" sz="5100"/>
          </a:p>
          <a:p>
            <a:pPr>
              <a:lnSpc>
                <a:spcPct val="90000"/>
              </a:lnSpc>
            </a:pPr>
            <a:r>
              <a:rPr lang="en-US" sz="5100" b="1">
                <a:latin typeface="Calibri"/>
                <a:ea typeface="Calibri"/>
                <a:cs typeface="Calibri"/>
              </a:rPr>
              <a:t>Intelligence Phase:</a:t>
            </a:r>
            <a:endParaRPr lang="en-US" sz="5100"/>
          </a:p>
          <a:p>
            <a:pPr>
              <a:lnSpc>
                <a:spcPct val="90000"/>
              </a:lnSpc>
            </a:pPr>
            <a:endParaRPr lang="en-US" sz="51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850E05-3320-4817-99CE-D56547FCA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990BBA-8A0B-4EF5-A122-0815DEC1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A9946C-C93A-4350-AC54-937723F6B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0D6898-4E79-7077-8D1F-3BAD7B5541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6055709"/>
              </p:ext>
            </p:extLst>
          </p:nvPr>
        </p:nvGraphicFramePr>
        <p:xfrm>
          <a:off x="482600" y="3098800"/>
          <a:ext cx="11143887" cy="2779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953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Kalem ile bir renk paleti üzerinden el">
            <a:extLst>
              <a:ext uri="{FF2B5EF4-FFF2-40B4-BE49-F238E27FC236}">
                <a16:creationId xmlns:a16="http://schemas.microsoft.com/office/drawing/2014/main" id="{5F435071-5249-A511-D024-E68D421BD5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5582" r="6" b="6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7D5F1-390E-703F-3D2F-FC0997C7E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5613398" cy="2929357"/>
          </a:xfrm>
        </p:spPr>
        <p:txBody>
          <a:bodyPr anchor="t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Design Phase:</a:t>
            </a:r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1127A-7F37-3193-A782-FEB4B4687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086" y="2580254"/>
            <a:ext cx="6273584" cy="3448202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RFP process with three qualified vendors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Evaluation criteria development (cost 30%, functionality 40%, implementation 20%, support 10%)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Site visits to reference customers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Proof of concept testing</a:t>
            </a: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38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jital hisse senedi pazarı grafiği">
            <a:extLst>
              <a:ext uri="{FF2B5EF4-FFF2-40B4-BE49-F238E27FC236}">
                <a16:creationId xmlns:a16="http://schemas.microsoft.com/office/drawing/2014/main" id="{DDC84A1E-A7C5-BCE2-7209-00F304CDE9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7463" r="6" b="9822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F2288-FA1C-EB50-3C2D-088607E0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5613398" cy="2929357"/>
          </a:xfrm>
        </p:spPr>
        <p:txBody>
          <a:bodyPr anchor="t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Choice Phase: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38B4F-A1BA-2B64-BD64-B562A39A8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825" y="2999905"/>
            <a:ext cx="5533671" cy="2299681"/>
          </a:xfrm>
        </p:spPr>
        <p:txBody>
          <a:bodyPr vert="horz" lIns="91440" tIns="45720" rIns="91440" bIns="45720" rtlCol="0" anchor="b">
            <a:noAutofit/>
          </a:bodyPr>
          <a:lstStyle/>
          <a:p>
            <a:endParaRPr lang="en-US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Scoring matrix for each vendor proposal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Cost-benefit analysis over 5-year period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Risk assessment for each option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Final selection based on weighted criteria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715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784BD-947B-A992-9D05-19DE1AFF8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143" y="976160"/>
            <a:ext cx="5526527" cy="2237925"/>
          </a:xfrm>
        </p:spPr>
        <p:txBody>
          <a:bodyPr>
            <a:normAutofit/>
          </a:bodyPr>
          <a:lstStyle/>
          <a:p>
            <a:r>
              <a:rPr lang="en-US" sz="6100" b="1">
                <a:latin typeface="Calibri"/>
                <a:ea typeface="Calibri"/>
                <a:cs typeface="Calibri"/>
              </a:rPr>
              <a:t>Implementation Phase:</a:t>
            </a:r>
            <a:endParaRPr lang="en-US" sz="61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71AF9D-C565-4DF8-BDC9-EE1451B0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phic 6" descr="Kontrol listesi">
            <a:extLst>
              <a:ext uri="{FF2B5EF4-FFF2-40B4-BE49-F238E27FC236}">
                <a16:creationId xmlns:a16="http://schemas.microsoft.com/office/drawing/2014/main" id="{407F9240-D902-204D-C854-967ADE3EDD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600" y="877564"/>
            <a:ext cx="5102674" cy="51026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018DC-5383-52F1-4D6D-B04CE662C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2102" y="2977558"/>
            <a:ext cx="5526526" cy="247003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b="1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Project plan with milestones and resource allocation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Change management program for users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Training schedule development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Go-live support and monitoring</a:t>
            </a:r>
            <a:endParaRPr lang="en-US" sz="2000"/>
          </a:p>
          <a:p>
            <a:endParaRPr lang="en-US" sz="20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661F5C-3018-4F57-B263-B9267D4DE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066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formans düşüşünü gösteren büyüteç">
            <a:extLst>
              <a:ext uri="{FF2B5EF4-FFF2-40B4-BE49-F238E27FC236}">
                <a16:creationId xmlns:a16="http://schemas.microsoft.com/office/drawing/2014/main" id="{E7634115-CB63-49B7-41A1-021C00297C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591" r="6" b="14998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9A93F-89F9-A7D2-748A-4B7E1E8CE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5613398" cy="292935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Semi-Structured Decisions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F87A3-CB4E-2073-AF2F-D101B0A5E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0539" y="897020"/>
            <a:ext cx="6069131" cy="513143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endParaRPr lang="en-US" sz="2000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Characteristics:</a:t>
            </a:r>
            <a:endParaRPr lang="en-US" sz="20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Partially defined problems</a:t>
            </a:r>
            <a:endParaRPr lang="en-US" sz="20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Some established procedures, but require judgment</a:t>
            </a:r>
            <a:endParaRPr lang="en-US" sz="20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Mix of quantitative and qualitative factors</a:t>
            </a:r>
            <a:endParaRPr lang="en-US" sz="20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Moderate uncertainty</a:t>
            </a:r>
            <a:endParaRPr lang="en-US" sz="20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Combination of routine and novel elements</a:t>
            </a: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Examples:</a:t>
            </a:r>
            <a:endParaRPr lang="en-US" sz="20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Budget allocation across departments</a:t>
            </a:r>
            <a:endParaRPr lang="en-US" sz="20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Performance evaluation and promotion decisions</a:t>
            </a:r>
            <a:endParaRPr lang="en-US" sz="20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Vendor selection with multiple criteria</a:t>
            </a:r>
            <a:endParaRPr lang="en-US" sz="20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Project resource allocation</a:t>
            </a: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524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647F0-424D-D6E4-CE9A-A2803A3E3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60"/>
            <a:ext cx="5189964" cy="2237925"/>
          </a:xfrm>
        </p:spPr>
        <p:txBody>
          <a:bodyPr>
            <a:normAutofit/>
          </a:bodyPr>
          <a:lstStyle/>
          <a:p>
            <a:r>
              <a:rPr lang="en-US" sz="6100" b="1" dirty="0">
                <a:latin typeface="Calibri"/>
                <a:ea typeface="Calibri"/>
                <a:cs typeface="Calibri"/>
              </a:rPr>
              <a:t>Behavioral Considerations:</a:t>
            </a:r>
            <a:endParaRPr lang="en-US" sz="6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473AD-A155-C13B-583E-81AC91C45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408254"/>
            <a:ext cx="5189963" cy="24700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IT staff may have vendor preferences based on technical familiarity</a:t>
            </a:r>
            <a:endParaRPr lang="en-US" sz="2000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Department heads may lobby for features benefiting their areas</a:t>
            </a:r>
            <a:endParaRPr lang="en-US" sz="2000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Need to manage resistance to change from current system users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2000"/>
          </a:p>
        </p:txBody>
      </p:sp>
      <p:pic>
        <p:nvPicPr>
          <p:cNvPr id="5" name="Picture 4" descr="Kişilerle modern bir Office 'in panoramik görünümü">
            <a:extLst>
              <a:ext uri="{FF2B5EF4-FFF2-40B4-BE49-F238E27FC236}">
                <a16:creationId xmlns:a16="http://schemas.microsoft.com/office/drawing/2014/main" id="{07DE339F-3922-3BBC-6E94-6D5F5DECB5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7478" r="21778"/>
          <a:stretch>
            <a:fillRect/>
          </a:stretch>
        </p:blipFill>
        <p:spPr>
          <a:xfrm>
            <a:off x="6280340" y="489856"/>
            <a:ext cx="5349331" cy="587828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E13636-D998-4A75-8C1B-EDBD9E57D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672E4D5-7CCB-4D76-86FF-83359027D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274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rlak renklerde plastik kapsayıcılar">
            <a:extLst>
              <a:ext uri="{FF2B5EF4-FFF2-40B4-BE49-F238E27FC236}">
                <a16:creationId xmlns:a16="http://schemas.microsoft.com/office/drawing/2014/main" id="{17FCBFDF-0FAD-80BB-7D17-3A0F6604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8889" r="6" b="6762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AE63AE-DB66-02A2-ED47-1EC911DE9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10958441" cy="141640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Case Study 3: Emergency Response - Product Recall (Unstructured Decision)</a:t>
            </a:r>
            <a:endParaRPr lang="en-US" sz="36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DE2F0-96C4-3480-34E6-E387BAD97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608" y="2226862"/>
            <a:ext cx="6638018" cy="337089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Background:</a:t>
            </a:r>
            <a:r>
              <a:rPr lang="tr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 consumer products company discovers a potential safety issue with one of its best-selling items. </a:t>
            </a:r>
            <a:endParaRPr lang="en-US" dirty="0">
              <a:solidFill>
                <a:srgbClr val="FFFFFF"/>
              </a:solidFill>
              <a:latin typeface="Seaford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The quality control manager must decide whether to issue a voluntary recall, despite uncertain risk levels and significant financial implications.</a:t>
            </a:r>
            <a:endParaRPr lang="en-US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080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213B4-0F63-688D-E5AA-28FD53638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txBody>
          <a:bodyPr anchor="ctr">
            <a:normAutofit/>
          </a:bodyPr>
          <a:lstStyle/>
          <a:p>
            <a:r>
              <a:rPr lang="en-US" sz="4100" b="1">
                <a:latin typeface="Calibri"/>
                <a:ea typeface="Calibri"/>
                <a:cs typeface="Calibri"/>
              </a:rPr>
              <a:t>Decision Characteristics:</a:t>
            </a:r>
            <a:endParaRPr lang="en-US" sz="41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3ACF870-73A0-9D18-A713-301ADEEF36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730388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2909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D6FB9-1ABD-538A-44AA-1467DF37F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4100" b="1">
                <a:latin typeface="Calibri"/>
                <a:ea typeface="Calibri"/>
                <a:cs typeface="Calibri"/>
              </a:rPr>
              <a:t>Simon's Model Application:</a:t>
            </a:r>
            <a:endParaRPr lang="en-US" sz="4100"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4100" b="1">
                <a:latin typeface="Calibri"/>
                <a:ea typeface="Calibri"/>
                <a:cs typeface="Calibri"/>
              </a:rPr>
              <a:t>Intelligence Phase (Compressed):</a:t>
            </a:r>
            <a:endParaRPr lang="en-US" sz="41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240896B-9FFB-36FB-B97B-CEEFF4C58D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3305591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0457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ş telefon seyretmek için kişi">
            <a:extLst>
              <a:ext uri="{FF2B5EF4-FFF2-40B4-BE49-F238E27FC236}">
                <a16:creationId xmlns:a16="http://schemas.microsoft.com/office/drawing/2014/main" id="{CAD12150-C8F1-DE35-9130-D8364B15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5644" r="6" b="6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606C9-A11B-B45E-13CB-73BC2B0E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5613398" cy="2929357"/>
          </a:xfrm>
        </p:spPr>
        <p:txBody>
          <a:bodyPr anchor="t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Design Phase (Accelerated):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316A5-FB9C-83DA-5A49-324205B2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29" y="3430154"/>
            <a:ext cx="6789941" cy="2598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Option 1: Full immediate recall with public announcement</a:t>
            </a:r>
            <a:endParaRPr lang="en-US" sz="20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Option 2: Quiet recall through retailers without publicity</a:t>
            </a:r>
            <a:endParaRPr lang="en-US" sz="20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Option 3: Enhanced monitoring with recall if issues confirmed</a:t>
            </a:r>
            <a:endParaRPr lang="en-US" sz="20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Option 4: Continue sales with additional warning labels</a:t>
            </a: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280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5872F-B8C4-67AD-B9E0-B7C1CCB4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txBody>
          <a:bodyPr anchor="ctr">
            <a:normAutofit/>
          </a:bodyPr>
          <a:lstStyle/>
          <a:p>
            <a:r>
              <a:rPr lang="en-US" b="1">
                <a:latin typeface="Calibri"/>
                <a:ea typeface="Calibri"/>
                <a:cs typeface="Calibri"/>
              </a:rPr>
              <a:t>Choice Phase: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7A385E-4A40-3FBE-5F0B-A4A6A50FD8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787800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206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4FE7B-9608-DD9D-ABB1-5BCEA25DB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21946"/>
            <a:ext cx="10813250" cy="1971976"/>
          </a:xfrm>
        </p:spPr>
        <p:txBody>
          <a:bodyPr>
            <a:normAutofit/>
          </a:bodyPr>
          <a:lstStyle/>
          <a:p>
            <a:r>
              <a:rPr lang="en-US" b="1">
                <a:latin typeface="Calibri"/>
                <a:ea typeface="Calibri"/>
                <a:cs typeface="Calibri"/>
              </a:rPr>
              <a:t>Implementation Phase: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EF3C03-9B4D-45EB-B96C-994DBE3FE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C0045-A38B-4D51-D37F-14DE27143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3282330"/>
            <a:ext cx="5189963" cy="28008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Crisis communication plan activation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Retail partner coordination for product removal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Customer notification and refund process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Media relations and stakeholder communication</a:t>
            </a:r>
            <a:endParaRPr lang="en-US" sz="2000"/>
          </a:p>
          <a:p>
            <a:endParaRPr lang="en-US" sz="2000"/>
          </a:p>
        </p:txBody>
      </p:sp>
      <p:pic>
        <p:nvPicPr>
          <p:cNvPr id="7" name="Graphic 6" descr="Megafon">
            <a:extLst>
              <a:ext uri="{FF2B5EF4-FFF2-40B4-BE49-F238E27FC236}">
                <a16:creationId xmlns:a16="http://schemas.microsoft.com/office/drawing/2014/main" id="{4BBDE444-DEE6-D1FD-7B50-AB2B09715D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7278" y="3104938"/>
            <a:ext cx="3031115" cy="303111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EA91AC-9CE2-4425-BF6B-E2FCBA1A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371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F045F-7648-DDC4-AC8E-4D731598C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21946"/>
            <a:ext cx="10813250" cy="19719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latin typeface="Calibri"/>
                <a:ea typeface="Calibri"/>
                <a:cs typeface="Calibri"/>
              </a:rPr>
              <a:t>Group Decision-Making Dynamics: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EF3C03-9B4D-45EB-B96C-994DBE3FE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6EFE9-0D8A-6B13-196F-D8BA0329E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3282330"/>
            <a:ext cx="5189963" cy="28008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Crisis team with representatives from legal, marketing, operations, and quality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Potential for conflict between safety-first and business-protection perspectives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Need for rapid consensus despite high stakes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CEO involvement for final authorization</a:t>
            </a:r>
            <a:endParaRPr lang="en-US" sz="2000"/>
          </a:p>
          <a:p>
            <a:endParaRPr lang="en-US" sz="2000"/>
          </a:p>
        </p:txBody>
      </p:sp>
      <p:pic>
        <p:nvPicPr>
          <p:cNvPr id="7" name="Graphic 6" descr="İşe Alım Yönetimi">
            <a:extLst>
              <a:ext uri="{FF2B5EF4-FFF2-40B4-BE49-F238E27FC236}">
                <a16:creationId xmlns:a16="http://schemas.microsoft.com/office/drawing/2014/main" id="{09A19865-113F-F0B3-EA84-544124A7B6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7278" y="3104938"/>
            <a:ext cx="3031115" cy="303111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EA91AC-9CE2-4425-BF6B-E2FCBA1A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472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Bir tuşun ve keydeliğin bir kapatması">
            <a:extLst>
              <a:ext uri="{FF2B5EF4-FFF2-40B4-BE49-F238E27FC236}">
                <a16:creationId xmlns:a16="http://schemas.microsoft.com/office/drawing/2014/main" id="{9F8B4628-B199-31C0-5BA5-7F999FA4C5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10172" r="6" b="5293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F09B8-562A-12F9-0084-FEBA1151F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2" y="-367078"/>
            <a:ext cx="10693409" cy="219204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solidFill>
                  <a:srgbClr val="FFFFFF"/>
                </a:solidFill>
              </a:rPr>
              <a:t>Key Learning Points from Case Studies</a:t>
            </a:r>
            <a:endParaRPr lang="en-US" sz="4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4400" dirty="0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E7D411-C454-425C-A90F-B99A068A5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342EA8-6C28-4141-AA71-7D2D5D070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438A5E-0623-44C4-BA70-3BBB9D15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998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-ı-I araçları ve el işi">
            <a:extLst>
              <a:ext uri="{FF2B5EF4-FFF2-40B4-BE49-F238E27FC236}">
                <a16:creationId xmlns:a16="http://schemas.microsoft.com/office/drawing/2014/main" id="{671FF247-333B-78EE-F5F6-9195D4A4CB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0701" r="6" b="4887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2AB959-678D-57CB-814D-74BAAE49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5613398" cy="2929357"/>
          </a:xfrm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buAutoNum type="arabicPeriod"/>
            </a:pPr>
            <a:r>
              <a:rPr lang="en-US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 Decision Type Recognition: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CED35-2C28-7FC4-41F0-B6559FE45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127471"/>
            <a:ext cx="5533671" cy="2299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tr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Understanding whether a decision is structured, semi-structured, or unstructured helps determine appropriate tools and processes.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396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landa bitkiler">
            <a:extLst>
              <a:ext uri="{FF2B5EF4-FFF2-40B4-BE49-F238E27FC236}">
                <a16:creationId xmlns:a16="http://schemas.microsoft.com/office/drawing/2014/main" id="{52DFDE3E-FC48-03E6-11E2-B94C4E8A17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9327" r="6" b="6138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C56288-7439-9559-EDB0-ACAAED14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5613398" cy="2929357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Unstructured Decisions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11557-EF9A-22C3-7B59-94117B132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4811" y="794046"/>
            <a:ext cx="5574859" cy="5234410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FFFFFF"/>
                </a:solidFill>
              </a:rPr>
              <a:t>Characteristics:</a:t>
            </a:r>
          </a:p>
          <a:p>
            <a:pPr marL="342900" indent="-342900">
              <a:lnSpc>
                <a:spcPct val="90000"/>
              </a:lnSpc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Poorly defined or novel problems</a:t>
            </a:r>
          </a:p>
          <a:p>
            <a:pPr marL="342900" indent="-342900">
              <a:lnSpc>
                <a:spcPct val="90000"/>
              </a:lnSpc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No established procedures</a:t>
            </a:r>
          </a:p>
          <a:p>
            <a:pPr marL="342900" indent="-342900">
              <a:lnSpc>
                <a:spcPct val="90000"/>
              </a:lnSpc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High uncertainty and ambiguity</a:t>
            </a:r>
          </a:p>
          <a:p>
            <a:pPr marL="342900" indent="-342900">
              <a:lnSpc>
                <a:spcPct val="90000"/>
              </a:lnSpc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Require creativity and intuition</a:t>
            </a:r>
          </a:p>
          <a:p>
            <a:pPr marL="342900" indent="-342900">
              <a:lnSpc>
                <a:spcPct val="90000"/>
              </a:lnSpc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Significant strategic implications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FFFFFF"/>
                </a:solidFill>
              </a:rPr>
              <a:t>Examples:</a:t>
            </a:r>
          </a:p>
          <a:p>
            <a:pPr marL="342900" indent="-342900">
              <a:lnSpc>
                <a:spcPct val="90000"/>
              </a:lnSpc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Entering new markets</a:t>
            </a:r>
          </a:p>
          <a:p>
            <a:pPr marL="342900" indent="-342900">
              <a:lnSpc>
                <a:spcPct val="90000"/>
              </a:lnSpc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Responding to crisis situations</a:t>
            </a:r>
          </a:p>
          <a:p>
            <a:pPr marL="342900" indent="-342900">
              <a:lnSpc>
                <a:spcPct val="90000"/>
              </a:lnSpc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Innovation and R&amp;D investments</a:t>
            </a:r>
          </a:p>
          <a:p>
            <a:pPr marL="342900" indent="-342900">
              <a:lnSpc>
                <a:spcPct val="90000"/>
              </a:lnSpc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Organizational restructuring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138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eyaz arka plan üzerinde robot">
            <a:extLst>
              <a:ext uri="{FF2B5EF4-FFF2-40B4-BE49-F238E27FC236}">
                <a16:creationId xmlns:a16="http://schemas.microsoft.com/office/drawing/2014/main" id="{880DBD85-130A-119A-B08D-2195B88861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5644" r="6" b="6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89CA68-D275-CF31-844E-900C20BF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5613398" cy="292935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FFFF"/>
                </a:solidFill>
              </a:rPr>
              <a:t>2. Simon's Model Flexibility:</a:t>
            </a:r>
            <a:endParaRPr lang="tr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1C8CC-6BC9-20AA-94EF-5B9374500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3055123"/>
            <a:ext cx="5533671" cy="2299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The model can be compressed for urgent decisions or expanded for strategic choices, but all phases should be considered.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882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iri sola diğerleri sağa doğru işaret eden oklar">
            <a:extLst>
              <a:ext uri="{FF2B5EF4-FFF2-40B4-BE49-F238E27FC236}">
                <a16:creationId xmlns:a16="http://schemas.microsoft.com/office/drawing/2014/main" id="{38A2AF59-1CFC-EE28-3CDB-DCA886EC7B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4578" r="6" b="1101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DCF0B7-582C-2353-B48A-955CBE363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5613398" cy="292935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3. </a:t>
            </a: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Group Composition Matters: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4A870-B4FE-E86B-E06E-0ECA9374D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130" y="4126340"/>
            <a:ext cx="5533671" cy="2299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tr" sz="28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Different decisions benefit from different group compositions and decision-making processes.</a:t>
            </a:r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490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EA1D2-F23D-5F58-CEFB-1BC520096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678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/>
              <a:t>4. Behavioral Awareness:</a:t>
            </a:r>
            <a:r>
              <a:rPr lang="en-US"/>
              <a:t>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E34B2-595C-EB50-609B-63A551E8E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4677" y="4067746"/>
            <a:ext cx="5614993" cy="21242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Recognizing potential biases and group dynamics helps improve decision quality.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E3B19C-5EF6-492A-AA6F-EC0C2F236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phic 6" descr="Customer Review">
            <a:extLst>
              <a:ext uri="{FF2B5EF4-FFF2-40B4-BE49-F238E27FC236}">
                <a16:creationId xmlns:a16="http://schemas.microsoft.com/office/drawing/2014/main" id="{41ABEB02-E88A-517B-BECD-1514BDBAC9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600" y="917356"/>
            <a:ext cx="5026102" cy="502610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DB647E-7779-454B-9098-17E6CE33D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057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ir Rope ile birbirine bağlı oyun parçalarının 3B işlemesi">
            <a:extLst>
              <a:ext uri="{FF2B5EF4-FFF2-40B4-BE49-F238E27FC236}">
                <a16:creationId xmlns:a16="http://schemas.microsoft.com/office/drawing/2014/main" id="{8E8A676F-CE70-E914-43CC-8762822713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4980" r="6" b="6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6DD3C-156A-63B4-5055-5BCC1D496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5613398" cy="2929357"/>
          </a:xfrm>
        </p:spPr>
        <p:txBody>
          <a:bodyPr anchor="t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5. Context Sensitivity: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FA223-5A5A-BB30-F1C0-36412F3FB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912" y="3044079"/>
            <a:ext cx="5533671" cy="2299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tr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The same framework applied in different contexts (routine operations vs. crisis) requires adaptation.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649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66348D-5E23-404C-A495-618E4EAA8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25EE0A-A779-481E-A750-AD22CD1A0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416" y="490564"/>
            <a:ext cx="11147071" cy="245376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EB755-A71D-90F1-3A95-3C7B455BC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17" y="742952"/>
            <a:ext cx="9522831" cy="19430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6. Implementation Focus:</a:t>
            </a:r>
            <a:r>
              <a:rPr lang="en-US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EBC47-3DE9-E10A-5DAF-6DF3EBC0F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16" y="3199302"/>
            <a:ext cx="9529202" cy="28182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Even excellent decisions fail without proper implementation planning and execution.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D6645B-2963-49B8-BD20-68F13D7B5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4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B1FF18-916C-43C4-8A6D-5878AEA39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39140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ABAF14-551B-4C82-8652-104248C6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892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B5D4A-EC11-0D81-AE86-7A3D3B58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678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b="1"/>
              <a:t>Practical Application Guidelines</a:t>
            </a:r>
            <a:endParaRPr lang="en-US" sz="4100"/>
          </a:p>
          <a:p>
            <a:pPr>
              <a:lnSpc>
                <a:spcPct val="90000"/>
              </a:lnSpc>
            </a:pPr>
            <a:r>
              <a:rPr lang="en-US" sz="4100" b="1"/>
              <a:t>When to Use Each Decision Type Approach</a:t>
            </a:r>
            <a:endParaRPr lang="en-US" sz="41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3B19C-5EF6-492A-AA6F-EC0C2F236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phic 5" descr="Onay işareti">
            <a:extLst>
              <a:ext uri="{FF2B5EF4-FFF2-40B4-BE49-F238E27FC236}">
                <a16:creationId xmlns:a16="http://schemas.microsoft.com/office/drawing/2014/main" id="{673DFC55-E71C-B925-4FC8-6915A7D2D4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600" y="917356"/>
            <a:ext cx="5026102" cy="502610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DB647E-7779-454B-9098-17E6CE33D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0202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84EE41-863A-4DE9-9A51-4F014D68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416" y="485369"/>
            <a:ext cx="11147071" cy="246083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D6ABA6-3732-1D47-9490-95799953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60"/>
            <a:ext cx="8411120" cy="1493871"/>
          </a:xfrm>
        </p:spPr>
        <p:txBody>
          <a:bodyPr>
            <a:normAutofit/>
          </a:bodyPr>
          <a:lstStyle/>
          <a:p>
            <a:r>
              <a:rPr lang="en-US" sz="7200" b="1" dirty="0">
                <a:latin typeface="Calibri"/>
                <a:ea typeface="Calibri"/>
                <a:cs typeface="Calibri"/>
              </a:rPr>
              <a:t>Structured Decisions:</a:t>
            </a:r>
            <a:endParaRPr lang="en-US" sz="7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135360-3A7F-436F-B1EA-3628A78B5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4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990BBA-8A0B-4EF5-A122-0815DEC1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2CB48-6F3D-8897-B4CE-44D1D0E28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408254"/>
            <a:ext cx="8411119" cy="24700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Develop standard operating procedures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Use automated decision systems where possible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Focus on efficiency and consistency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Regular review and updating of criteria</a:t>
            </a:r>
            <a:endParaRPr lang="en-US" sz="2000" dirty="0"/>
          </a:p>
          <a:p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045D80-B59B-4760-8DF9-AECD53044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41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33DE9-E69E-CE53-A707-A6632B9B5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1">
                <a:latin typeface="Calibri"/>
                <a:ea typeface="Calibri"/>
                <a:cs typeface="Calibri"/>
              </a:rPr>
              <a:t>Semi-Structured Decisions:</a:t>
            </a:r>
            <a:endParaRPr lang="en-US" sz="56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2AE26D-7EB7-49DC-F699-3582743796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6958812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9310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FF0B1-5597-FFBA-458A-C7F1AF516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txBody>
          <a:bodyPr anchor="ctr">
            <a:normAutofit/>
          </a:bodyPr>
          <a:lstStyle/>
          <a:p>
            <a:r>
              <a:rPr lang="en-US" sz="4600" b="1">
                <a:latin typeface="Calibri"/>
                <a:ea typeface="Calibri"/>
                <a:cs typeface="Calibri"/>
              </a:rPr>
              <a:t>Unstructured Decisions:</a:t>
            </a:r>
            <a:endParaRPr lang="en-US" sz="46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A8D7948-54B5-876A-765C-DF5C6911F6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089234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7464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28F76-CEEA-A324-7A4D-61E08BF03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491" y="1031377"/>
            <a:ext cx="5659048" cy="1354447"/>
          </a:xfrm>
        </p:spPr>
        <p:txBody>
          <a:bodyPr>
            <a:normAutofit/>
          </a:bodyPr>
          <a:lstStyle/>
          <a:p>
            <a:r>
              <a:rPr lang="en-US" sz="3600" b="1" dirty="0"/>
              <a:t>Optimizing Simon's Model</a:t>
            </a:r>
            <a:endParaRPr lang="en-US" sz="36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71AF9D-C565-4DF8-BDC9-EE1451B0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phic 6" descr="Labirent">
            <a:extLst>
              <a:ext uri="{FF2B5EF4-FFF2-40B4-BE49-F238E27FC236}">
                <a16:creationId xmlns:a16="http://schemas.microsoft.com/office/drawing/2014/main" id="{613AFBBB-DBF4-58AA-26ED-C09C033D60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600" y="877564"/>
            <a:ext cx="5102674" cy="51026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A8402-93FD-4C00-53CB-12FF6EE9A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015" y="2403298"/>
            <a:ext cx="5537569" cy="273507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90000"/>
              </a:lnSpc>
              <a:buAutoNum type="arabicPeriod"/>
            </a:pPr>
            <a:r>
              <a:rPr lang="en-US" sz="2000" b="1" dirty="0">
                <a:latin typeface="Calibri"/>
                <a:ea typeface="Calibri"/>
                <a:cs typeface="Calibri"/>
              </a:rPr>
              <a:t>Intelligence Phase:</a:t>
            </a:r>
            <a:r>
              <a:rPr lang="tr" sz="2000" dirty="0">
                <a:latin typeface="Calibri"/>
                <a:ea typeface="Calibri"/>
                <a:cs typeface="Calibri"/>
              </a:rPr>
              <a:t> </a:t>
            </a:r>
            <a:r>
              <a:rPr lang="en-US" sz="2000" dirty="0">
                <a:latin typeface="Calibri"/>
                <a:ea typeface="Calibri"/>
                <a:cs typeface="Calibri"/>
              </a:rPr>
              <a:t>Invest time in problem definition - a well-defined problem is half-solved</a:t>
            </a:r>
            <a:endParaRPr lang="en-US" sz="2000" dirty="0"/>
          </a:p>
          <a:p>
            <a:pPr marL="285750" indent="-285750">
              <a:lnSpc>
                <a:spcPct val="90000"/>
              </a:lnSpc>
              <a:buAutoNum type="arabicPeriod"/>
            </a:pPr>
            <a:r>
              <a:rPr lang="en-US" sz="2000" b="1" dirty="0">
                <a:latin typeface="Calibri"/>
                <a:ea typeface="Calibri"/>
                <a:cs typeface="Calibri"/>
              </a:rPr>
              <a:t>Design Phase:</a:t>
            </a:r>
            <a:r>
              <a:rPr lang="tr" sz="2000" dirty="0">
                <a:latin typeface="Calibri"/>
                <a:ea typeface="Calibri"/>
                <a:cs typeface="Calibri"/>
              </a:rPr>
              <a:t> </a:t>
            </a:r>
            <a:r>
              <a:rPr lang="en-US" sz="2000" dirty="0">
                <a:latin typeface="Calibri"/>
                <a:ea typeface="Calibri"/>
                <a:cs typeface="Calibri"/>
              </a:rPr>
              <a:t>Generate multiple alternatives before evaluating any</a:t>
            </a:r>
            <a:endParaRPr lang="en-US" sz="2000" dirty="0"/>
          </a:p>
          <a:p>
            <a:pPr marL="285750" indent="-285750">
              <a:lnSpc>
                <a:spcPct val="90000"/>
              </a:lnSpc>
              <a:buAutoNum type="arabicPeriod"/>
            </a:pPr>
            <a:r>
              <a:rPr lang="en-US" sz="2000" b="1" dirty="0">
                <a:latin typeface="Calibri"/>
                <a:ea typeface="Calibri"/>
                <a:cs typeface="Calibri"/>
              </a:rPr>
              <a:t>Choice Phase:</a:t>
            </a:r>
            <a:r>
              <a:rPr lang="tr" sz="2000" dirty="0">
                <a:latin typeface="Calibri"/>
                <a:ea typeface="Calibri"/>
                <a:cs typeface="Calibri"/>
              </a:rPr>
              <a:t> </a:t>
            </a:r>
            <a:r>
              <a:rPr lang="en-US" sz="2000" dirty="0">
                <a:latin typeface="Calibri"/>
                <a:ea typeface="Calibri"/>
                <a:cs typeface="Calibri"/>
              </a:rPr>
              <a:t>Use appropriate decision tools (cost-benefit analysis, decision trees, etc.)</a:t>
            </a:r>
            <a:endParaRPr lang="en-US" sz="2000" dirty="0"/>
          </a:p>
          <a:p>
            <a:pPr marL="285750" indent="-285750">
              <a:lnSpc>
                <a:spcPct val="90000"/>
              </a:lnSpc>
              <a:buAutoNum type="arabicPeriod"/>
            </a:pPr>
            <a:r>
              <a:rPr lang="en-US" sz="2000" b="1" dirty="0">
                <a:latin typeface="Calibri"/>
                <a:ea typeface="Calibri"/>
                <a:cs typeface="Calibri"/>
              </a:rPr>
              <a:t>Implementation Phase:</a:t>
            </a:r>
            <a:r>
              <a:rPr lang="tr" sz="2000" dirty="0">
                <a:latin typeface="Calibri"/>
                <a:ea typeface="Calibri"/>
                <a:cs typeface="Calibri"/>
              </a:rPr>
              <a:t> </a:t>
            </a:r>
            <a:r>
              <a:rPr lang="en-US" sz="2000" dirty="0">
                <a:latin typeface="Calibri"/>
                <a:ea typeface="Calibri"/>
                <a:cs typeface="Calibri"/>
              </a:rPr>
              <a:t>Plan for monitoring and adjustment from the beginning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661F5C-3018-4F57-B263-B9267D4DE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87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E8D41-1E95-77B3-0648-3BF03E071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3964251" cy="22379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ea typeface="+mj-lt"/>
                <a:cs typeface="+mj-lt"/>
              </a:rPr>
              <a:t>Simon's Model: Intelligence–Design–Choice–Implementation</a:t>
            </a:r>
            <a:endParaRPr lang="en-US" sz="36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B971-2582-8780-0849-8A41534F7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408254"/>
            <a:ext cx="3964250" cy="24700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Calibri"/>
                <a:ea typeface="Calibri"/>
                <a:cs typeface="Calibri"/>
              </a:rPr>
              <a:t>Herbert Simon's four-phase decision-making model provides a systematic approach to complex decisions.</a:t>
            </a:r>
            <a:endParaRPr lang="en-US" sz="2000"/>
          </a:p>
          <a:p>
            <a:endParaRPr lang="en-US" sz="2000"/>
          </a:p>
        </p:txBody>
      </p:sp>
      <p:pic>
        <p:nvPicPr>
          <p:cNvPr id="7" name="Graphic 6" descr="Toplantı">
            <a:extLst>
              <a:ext uri="{FF2B5EF4-FFF2-40B4-BE49-F238E27FC236}">
                <a16:creationId xmlns:a16="http://schemas.microsoft.com/office/drawing/2014/main" id="{C7803A04-005D-0B1E-5B18-96B1C28F9E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5562" y="659381"/>
            <a:ext cx="5539240" cy="553924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847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708BB-5B19-FF31-7FB0-040E1434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100" y="976160"/>
            <a:ext cx="5537570" cy="15532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latin typeface="Calibri"/>
                <a:ea typeface="Calibri"/>
                <a:cs typeface="Calibri"/>
              </a:rPr>
              <a:t>Managing Group Decision-Making:</a:t>
            </a:r>
            <a:endParaRPr lang="en-US" sz="4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71AF9D-C565-4DF8-BDC9-EE1451B0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phic 6" descr="Blog">
            <a:extLst>
              <a:ext uri="{FF2B5EF4-FFF2-40B4-BE49-F238E27FC236}">
                <a16:creationId xmlns:a16="http://schemas.microsoft.com/office/drawing/2014/main" id="{7C5DA3C5-633C-C9A8-0109-A3B7342B82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600" y="877564"/>
            <a:ext cx="5102674" cy="51026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749A3-B80B-E2E9-1185-E9FEBA9B5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2102" y="2524776"/>
            <a:ext cx="5913047" cy="335350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latin typeface="Calibri"/>
                <a:ea typeface="Calibri"/>
                <a:cs typeface="Calibri"/>
              </a:rPr>
              <a:t>Best Practices:</a:t>
            </a:r>
            <a:endParaRPr lang="en-US" sz="2000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Clearly define roles and decision authority</a:t>
            </a:r>
            <a:endParaRPr lang="en-US" sz="2000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Encourage constructive dissent and devil's advocacy</a:t>
            </a:r>
            <a:endParaRPr lang="en-US" sz="2000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Use structured techniques (nominal group technique, Delphi method)</a:t>
            </a:r>
            <a:endParaRPr lang="en-US" sz="2000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Separate idea generation from evaluation</a:t>
            </a:r>
            <a:endParaRPr lang="en-US" sz="2000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</a:rPr>
              <a:t>Consider anonymous input methods for sensitive topics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>
              <a:latin typeface="Seaford"/>
              <a:ea typeface="Calibri"/>
              <a:cs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661F5C-3018-4F57-B263-B9267D4DE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162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7E498-F042-11FD-C631-6FD733A00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5951629" cy="10537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ea typeface="+mj-lt"/>
                <a:cs typeface="+mj-lt"/>
              </a:rPr>
              <a:t>Phase 1: Intelligence</a:t>
            </a:r>
            <a:endParaRPr lang="en-US" sz="3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90A10-DBE5-6F97-BA02-260E35668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162282"/>
            <a:ext cx="5560331" cy="371600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alibri"/>
                <a:ea typeface="Calibri"/>
                <a:cs typeface="Calibri"/>
              </a:rPr>
              <a:t>Purpose:</a:t>
            </a:r>
            <a:r>
              <a:rPr lang="tr" dirty="0">
                <a:latin typeface="Calibri"/>
                <a:ea typeface="Calibri"/>
                <a:cs typeface="Calibri"/>
              </a:rPr>
              <a:t> </a:t>
            </a:r>
            <a:r>
              <a:rPr lang="en-US" dirty="0">
                <a:latin typeface="Calibri"/>
                <a:ea typeface="Calibri"/>
                <a:cs typeface="Calibri"/>
              </a:rPr>
              <a:t>Problem identification and understanding</a:t>
            </a:r>
            <a:r>
              <a:rPr lang="tr" dirty="0">
                <a:latin typeface="Calibri"/>
                <a:ea typeface="Calibri"/>
                <a:cs typeface="Calibri"/>
              </a:rPr>
              <a:t> </a:t>
            </a:r>
            <a:endParaRPr lang="en-US">
              <a:latin typeface="Seaford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tr" b="1" err="1">
                <a:latin typeface="Calibri"/>
                <a:ea typeface="Calibri"/>
                <a:cs typeface="Calibri"/>
              </a:rPr>
              <a:t>Activities</a:t>
            </a:r>
            <a:r>
              <a:rPr lang="tr" b="1" dirty="0">
                <a:latin typeface="Calibri"/>
                <a:ea typeface="Calibri"/>
                <a:cs typeface="Calibri"/>
              </a:rPr>
              <a:t>:</a:t>
            </a:r>
            <a:endParaRPr lang="en-US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Environmental scanning</a:t>
            </a:r>
            <a:endParaRPr lang="en-US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Problem recognition</a:t>
            </a:r>
            <a:endParaRPr lang="en-US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Information gathering</a:t>
            </a:r>
            <a:endParaRPr lang="en-US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Situation analysis</a:t>
            </a:r>
            <a:endParaRPr lang="en-US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Defining the decision context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04858AFA-461A-A19B-96AD-B6F6926672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5562" y="659381"/>
            <a:ext cx="5539240" cy="55392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827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0D181-57D3-803A-7242-C2439430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3964251" cy="912708"/>
          </a:xfrm>
        </p:spPr>
        <p:txBody>
          <a:bodyPr>
            <a:normAutofit/>
          </a:bodyPr>
          <a:lstStyle/>
          <a:p>
            <a:r>
              <a:rPr lang="en-US" sz="3600" b="1" dirty="0">
                <a:ea typeface="+mj-lt"/>
                <a:cs typeface="+mj-lt"/>
              </a:rPr>
              <a:t>Phase 2: Design</a:t>
            </a:r>
            <a:endParaRPr lang="en-US" sz="36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8A212-16E7-A2AF-FD0C-D3070B8AC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027820"/>
            <a:ext cx="5079641" cy="385046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Calibri"/>
                <a:ea typeface="Calibri"/>
                <a:cs typeface="Calibri"/>
              </a:rPr>
              <a:t>Purpose:</a:t>
            </a:r>
            <a:r>
              <a:rPr lang="tr" dirty="0">
                <a:latin typeface="Calibri"/>
                <a:ea typeface="Calibri"/>
                <a:cs typeface="Calibri"/>
              </a:rPr>
              <a:t> </a:t>
            </a:r>
            <a:r>
              <a:rPr lang="en-US" dirty="0">
                <a:latin typeface="Calibri"/>
                <a:ea typeface="Calibri"/>
                <a:cs typeface="Calibri"/>
              </a:rPr>
              <a:t>Developing alternative solutions</a:t>
            </a:r>
            <a:r>
              <a:rPr lang="tr" dirty="0">
                <a:latin typeface="Calibri"/>
                <a:ea typeface="Calibri"/>
                <a:cs typeface="Calibri"/>
              </a:rPr>
              <a:t> </a:t>
            </a:r>
            <a:endParaRPr lang="en-US" dirty="0">
              <a:latin typeface="Seaford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tr" b="1" dirty="0" err="1">
                <a:latin typeface="Calibri"/>
                <a:ea typeface="Calibri"/>
                <a:cs typeface="Calibri"/>
              </a:rPr>
              <a:t>Activities</a:t>
            </a:r>
            <a:r>
              <a:rPr lang="tr" b="1" dirty="0">
                <a:latin typeface="Calibri"/>
                <a:ea typeface="Calibri"/>
                <a:cs typeface="Calibri"/>
              </a:rPr>
              <a:t>:</a:t>
            </a:r>
            <a:endParaRPr lang="en-US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Generating possible alternatives</a:t>
            </a:r>
            <a:endParaRPr lang="en-US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Identifying constraints and resources</a:t>
            </a:r>
            <a:endParaRPr lang="en-US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Evaluating feasibility of options</a:t>
            </a:r>
            <a:endParaRPr lang="en-US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Creating decision criteria</a:t>
            </a:r>
            <a:endParaRPr lang="en-US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Structuring the problem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7" name="Graphic 6" descr="Tasarım">
            <a:extLst>
              <a:ext uri="{FF2B5EF4-FFF2-40B4-BE49-F238E27FC236}">
                <a16:creationId xmlns:a16="http://schemas.microsoft.com/office/drawing/2014/main" id="{302ABFD0-8CE6-46D4-D093-95C5B3B8C4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5562" y="659381"/>
            <a:ext cx="5539240" cy="55392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80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Kağıt üzerindeki bir kağıda ulaşan, kağıdın ve Yapışkan notların tam olarak bulunduğu kişi">
            <a:extLst>
              <a:ext uri="{FF2B5EF4-FFF2-40B4-BE49-F238E27FC236}">
                <a16:creationId xmlns:a16="http://schemas.microsoft.com/office/drawing/2014/main" id="{C6BA9B93-2633-1470-EA22-675E7205A9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0823" r="6" b="4889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4133A6-DCBD-98BA-A51D-44B19F8D2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5613398" cy="2929357"/>
          </a:xfrm>
        </p:spPr>
        <p:txBody>
          <a:bodyPr anchor="t">
            <a:normAutofit/>
          </a:bodyPr>
          <a:lstStyle/>
          <a:p>
            <a:r>
              <a:rPr lang="en-US" b="1">
                <a:solidFill>
                  <a:srgbClr val="FFFFFF"/>
                </a:solidFill>
                <a:ea typeface="+mj-lt"/>
                <a:cs typeface="+mj-lt"/>
              </a:rPr>
              <a:t>Phase 3: Choice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40A7E-C59E-AF4E-3C60-2214A861F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4260" y="1840341"/>
            <a:ext cx="6461324" cy="379055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Purpose:</a:t>
            </a:r>
            <a:r>
              <a:rPr lang="tr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Selecting the best alternative</a:t>
            </a:r>
            <a:r>
              <a:rPr lang="tr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 </a:t>
            </a:r>
            <a:endParaRPr lang="en-US" dirty="0">
              <a:solidFill>
                <a:srgbClr val="FFFFFF"/>
              </a:solidFill>
              <a:latin typeface="Seaford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tr" b="1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Activities</a:t>
            </a:r>
            <a:r>
              <a:rPr lang="tr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: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Evaluating alternatives against criteria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Analyzing trade-offs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Making the final selection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Justifying the decision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Considering implementation requirements</a:t>
            </a: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506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ulmaca taşı tutan kişi">
            <a:extLst>
              <a:ext uri="{FF2B5EF4-FFF2-40B4-BE49-F238E27FC236}">
                <a16:creationId xmlns:a16="http://schemas.microsoft.com/office/drawing/2014/main" id="{99F27589-D4EB-1977-EBAB-33F0F80E91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6801" r="6" b="6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DF0AC9-EFD9-B278-B7D1-6E315851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5613398" cy="292935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Phase 4: Implementation</a:t>
            </a:r>
            <a:endParaRPr lang="en-US" sz="610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F3255-15F8-5B6D-A653-365874237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7217" y="1177733"/>
            <a:ext cx="4462453" cy="485072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Purpose:</a:t>
            </a:r>
            <a:r>
              <a:rPr lang="tr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Putting the decision into action</a:t>
            </a:r>
            <a:r>
              <a:rPr lang="tr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 </a:t>
            </a:r>
            <a:endParaRPr lang="en-US" dirty="0">
              <a:solidFill>
                <a:srgbClr val="FFFFFF"/>
              </a:solidFill>
              <a:latin typeface="Seaford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tr" b="1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Activities</a:t>
            </a:r>
            <a:r>
              <a:rPr lang="tr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: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Planning implementation steps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Allocating resources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Monitoring progress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Making adjustments as needed</a:t>
            </a: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Evaluating outcomes</a:t>
            </a: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793906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Custom 88">
      <a:dk1>
        <a:sysClr val="windowText" lastClr="000000"/>
      </a:dk1>
      <a:lt1>
        <a:sysClr val="window" lastClr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C065EC50B7D3B84B97CDCD1853D4EE53" ma:contentTypeVersion="18" ma:contentTypeDescription="Yeni belge oluşturun." ma:contentTypeScope="" ma:versionID="9669346bd6332d8a2ddf7b5915267804">
  <xsd:schema xmlns:xsd="http://www.w3.org/2001/XMLSchema" xmlns:xs="http://www.w3.org/2001/XMLSchema" xmlns:p="http://schemas.microsoft.com/office/2006/metadata/properties" xmlns:ns3="65e1e701-a673-4b5a-88b8-fd075e9934a7" xmlns:ns4="ee587073-de1b-4169-936a-2b4b1c3c1660" targetNamespace="http://schemas.microsoft.com/office/2006/metadata/properties" ma:root="true" ma:fieldsID="7532d7773e4c30a9c80a02757d1f197d" ns3:_="" ns4:_="">
    <xsd:import namespace="65e1e701-a673-4b5a-88b8-fd075e9934a7"/>
    <xsd:import namespace="ee587073-de1b-4169-936a-2b4b1c3c16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DateTaken" minOccurs="0"/>
                <xsd:element ref="ns3:MediaServiceLocation" minOccurs="0"/>
                <xsd:element ref="ns3:MediaServiceSearchProperti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e1e701-a673-4b5a-88b8-fd075e9934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587073-de1b-4169-936a-2b4b1c3c166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Paylaşılanla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Ayrıntıları ile Paylaşıld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İpucu Paylaşımı Karması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5e1e701-a673-4b5a-88b8-fd075e9934a7" xsi:nil="true"/>
  </documentManagement>
</p:properties>
</file>

<file path=customXml/itemProps1.xml><?xml version="1.0" encoding="utf-8"?>
<ds:datastoreItem xmlns:ds="http://schemas.openxmlformats.org/officeDocument/2006/customXml" ds:itemID="{8A5CCB1D-FC48-4C10-8A67-C43A09F6226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5e1e701-a673-4b5a-88b8-fd075e9934a7"/>
    <ds:schemaRef ds:uri="ee587073-de1b-4169-936a-2b4b1c3c1660"/>
  </ds:schemaRefs>
</ds:datastoreItem>
</file>

<file path=customXml/itemProps2.xml><?xml version="1.0" encoding="utf-8"?>
<ds:datastoreItem xmlns:ds="http://schemas.openxmlformats.org/officeDocument/2006/customXml" ds:itemID="{86574A94-69D9-4D4C-96C3-1EB3399B16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EFACC4-9662-4DFA-BB04-1F385CE3E445}">
  <ds:schemaRefs>
    <ds:schemaRef ds:uri="http://schemas.microsoft.com/office/2006/metadata/properties"/>
    <ds:schemaRef ds:uri="http://www.w3.org/2000/xmlns/"/>
    <ds:schemaRef ds:uri="65e1e701-a673-4b5a-88b8-fd075e9934a7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1234</Words>
  <Application>Microsoft Office PowerPoint</Application>
  <PresentationFormat>Widescreen</PresentationFormat>
  <Paragraphs>304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LevelVTI</vt:lpstr>
      <vt:lpstr>Decision-Making Frameworks</vt:lpstr>
      <vt:lpstr>Types of Decisions: Structured vs. Semi-Structured vs. Unstructured</vt:lpstr>
      <vt:lpstr>Semi-Structured Decisions</vt:lpstr>
      <vt:lpstr>Unstructured Decisions</vt:lpstr>
      <vt:lpstr>Simon's Model: Intelligence–Design–Choice–Implementation</vt:lpstr>
      <vt:lpstr>Phase 1: Intelligence</vt:lpstr>
      <vt:lpstr>Phase 2: Design</vt:lpstr>
      <vt:lpstr>Phase 3: Choice</vt:lpstr>
      <vt:lpstr>Phase 4: Implementation</vt:lpstr>
      <vt:lpstr>Group Decision-Making and Behavioral Aspects</vt:lpstr>
      <vt:lpstr>Behavioral Factors in Decision-Making</vt:lpstr>
      <vt:lpstr>Case Study Analysis Case Study 1: Restaurant Chain Expansion (Unstructured Decision)</vt:lpstr>
      <vt:lpstr>PowerPoint Presentation</vt:lpstr>
      <vt:lpstr>1. Define the Problem</vt:lpstr>
      <vt:lpstr>2. Identify Decision Criteria</vt:lpstr>
      <vt:lpstr>3. Generate Alternatives</vt:lpstr>
      <vt:lpstr>4. Evaluate Alternatives</vt:lpstr>
      <vt:lpstr>PowerPoint Presentation</vt:lpstr>
      <vt:lpstr>Simon's Model Application: Intelligence Phase:</vt:lpstr>
      <vt:lpstr>Design Phase:</vt:lpstr>
      <vt:lpstr>Choice Phase: </vt:lpstr>
      <vt:lpstr>Implementation Phase:</vt:lpstr>
      <vt:lpstr>Group Decision-Making Elements:</vt:lpstr>
      <vt:lpstr>Case Study 2: IT System Upgrade (Semi-Structured Decision)</vt:lpstr>
      <vt:lpstr>Decision Type Analysis: </vt:lpstr>
      <vt:lpstr>Simon's Model Application: Intelligence Phase: </vt:lpstr>
      <vt:lpstr>Design Phase: </vt:lpstr>
      <vt:lpstr>Choice Phase:</vt:lpstr>
      <vt:lpstr>Implementation Phase:</vt:lpstr>
      <vt:lpstr>Behavioral Considerations:</vt:lpstr>
      <vt:lpstr>Case Study 3: Emergency Response - Product Recall (Unstructured Decision)</vt:lpstr>
      <vt:lpstr>Decision Characteristics:</vt:lpstr>
      <vt:lpstr>Simon's Model Application: Intelligence Phase (Compressed):</vt:lpstr>
      <vt:lpstr>Design Phase (Accelerated):</vt:lpstr>
      <vt:lpstr>Choice Phase:</vt:lpstr>
      <vt:lpstr>Implementation Phase:</vt:lpstr>
      <vt:lpstr>Group Decision-Making Dynamics:</vt:lpstr>
      <vt:lpstr>Key Learning Points from Case Studies </vt:lpstr>
      <vt:lpstr> Decision Type Recognition:</vt:lpstr>
      <vt:lpstr>2. Simon's Model Flexibility:</vt:lpstr>
      <vt:lpstr>3. Group Composition Matters:</vt:lpstr>
      <vt:lpstr>4. Behavioral Awareness: </vt:lpstr>
      <vt:lpstr>5. Context Sensitivity:</vt:lpstr>
      <vt:lpstr>6. Implementation Focus: </vt:lpstr>
      <vt:lpstr>Practical Application Guidelines When to Use Each Decision Type Approach</vt:lpstr>
      <vt:lpstr>Structured Decisions:</vt:lpstr>
      <vt:lpstr>Semi-Structured Decisions:</vt:lpstr>
      <vt:lpstr>Unstructured Decisions:</vt:lpstr>
      <vt:lpstr>Optimizing Simon's Model</vt:lpstr>
      <vt:lpstr>Managing Group Decision-Making: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Decision-Making Frameworks</dc:title>
  <dc:creator>Kağan OKATAN</dc:creator>
  <cp:lastModifiedBy>Kağan OKATAN</cp:lastModifiedBy>
  <cp:revision>395</cp:revision>
  <dcterms:created xsi:type="dcterms:W3CDTF">2025-08-23T12:11:55Z</dcterms:created>
  <dcterms:modified xsi:type="dcterms:W3CDTF">2025-09-30T10:40:53Z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0x010100C065EC50B7D3B84B97CDCD1853D4EE53</vt:lpwstr>
  </property>
</Properties>
</file>